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4"/>
  </p:sldMasterIdLst>
  <p:notesMasterIdLst>
    <p:notesMasterId r:id="rId27"/>
  </p:notesMasterIdLst>
  <p:handoutMasterIdLst>
    <p:handoutMasterId r:id="rId28"/>
  </p:handoutMasterIdLst>
  <p:sldIdLst>
    <p:sldId id="282" r:id="rId5"/>
    <p:sldId id="394" r:id="rId6"/>
    <p:sldId id="1717" r:id="rId7"/>
    <p:sldId id="290" r:id="rId8"/>
    <p:sldId id="269" r:id="rId9"/>
    <p:sldId id="1633" r:id="rId10"/>
    <p:sldId id="1642" r:id="rId11"/>
    <p:sldId id="1653" r:id="rId12"/>
    <p:sldId id="395" r:id="rId13"/>
    <p:sldId id="1654" r:id="rId14"/>
    <p:sldId id="1646" r:id="rId15"/>
    <p:sldId id="1668" r:id="rId16"/>
    <p:sldId id="384" r:id="rId17"/>
    <p:sldId id="1669" r:id="rId18"/>
    <p:sldId id="385" r:id="rId19"/>
    <p:sldId id="1658" r:id="rId20"/>
    <p:sldId id="1629" r:id="rId21"/>
    <p:sldId id="258" r:id="rId22"/>
    <p:sldId id="1655" r:id="rId23"/>
    <p:sldId id="1631" r:id="rId24"/>
    <p:sldId id="1718" r:id="rId25"/>
    <p:sldId id="275" r:id="rId26"/>
  </p:sldIdLst>
  <p:sldSz cx="12192000" cy="6858000"/>
  <p:notesSz cx="6797675" cy="9926638"/>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03" userDrawn="1">
          <p15:clr>
            <a:srgbClr val="A4A3A4"/>
          </p15:clr>
        </p15:guide>
        <p15:guide id="2" orient="horz" pos="594" userDrawn="1">
          <p15:clr>
            <a:srgbClr val="A4A3A4"/>
          </p15:clr>
        </p15:guide>
        <p15:guide id="3" orient="horz" pos="824" userDrawn="1">
          <p15:clr>
            <a:srgbClr val="A4A3A4"/>
          </p15:clr>
        </p15:guide>
        <p15:guide id="4" orient="horz" pos="981" userDrawn="1">
          <p15:clr>
            <a:srgbClr val="A4A3A4"/>
          </p15:clr>
        </p15:guide>
        <p15:guide id="5" pos="6608" userDrawn="1">
          <p15:clr>
            <a:srgbClr val="A4A3A4"/>
          </p15:clr>
        </p15:guide>
        <p15:guide id="6" pos="1072" userDrawn="1">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B03C11E-4D09-BD67-DABB-56583502A015}" name="Helena Engelke" initials="HE" userId="S::helena.engelke@suntarbetsliv.se::86283cb0-2ee5-4096-9c17-abfa18ef4125" providerId="AD"/>
  <p188:author id="{A1323DEA-23F4-0AB4-B75C-A4668990564F}" name="Charlotte Wiberg Wikholm" initials="CWW" userId="S::charlotte.wikholm@suntarbetsliv.se::dad690bd-393e-454f-b6d9-49ce99d971e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7BA99"/>
    <a:srgbClr val="EBECF0"/>
    <a:srgbClr val="FDEDE5"/>
    <a:srgbClr val="FFFFFF"/>
    <a:srgbClr val="FEF6F2"/>
    <a:srgbClr val="FCE5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Format med tema 1 - dekorfärg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A111915-BE36-4E01-A7E5-04B1672EAD32}" styleName="Ljust format 2 - Dekorfärg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2DE63D5-997A-4646-A377-4702673A728D}" styleName="Ljust format 2 - Dekorfärg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073A0DAA-6AF3-43AB-8588-CEC1D06C72B9}" styleName="Mellanmörkt forma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66603" autoAdjust="0"/>
  </p:normalViewPr>
  <p:slideViewPr>
    <p:cSldViewPr>
      <p:cViewPr varScale="1">
        <p:scale>
          <a:sx n="67" d="100"/>
          <a:sy n="67" d="100"/>
        </p:scale>
        <p:origin x="2136" y="72"/>
      </p:cViewPr>
      <p:guideLst>
        <p:guide orient="horz" pos="3203"/>
        <p:guide orient="horz" pos="594"/>
        <p:guide orient="horz" pos="824"/>
        <p:guide orient="horz" pos="981"/>
        <p:guide pos="6608"/>
        <p:guide pos="1072"/>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p:cViewPr varScale="1">
        <p:scale>
          <a:sx n="58" d="100"/>
          <a:sy n="58" d="100"/>
        </p:scale>
        <p:origin x="3254" y="53"/>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a Pramborg" userId="dd92beed-9e9f-43e4-bcba-471162de4225" providerId="ADAL" clId="{FBA42C33-D40B-4319-AB10-C2E4A412CC96}"/>
    <pc:docChg chg="undo custSel addSld modSld">
      <pc:chgData name="Anna Pramborg" userId="dd92beed-9e9f-43e4-bcba-471162de4225" providerId="ADAL" clId="{FBA42C33-D40B-4319-AB10-C2E4A412CC96}" dt="2023-08-15T05:15:39.418" v="432" actId="20577"/>
      <pc:docMkLst>
        <pc:docMk/>
      </pc:docMkLst>
      <pc:sldChg chg="addSp modSp mod chgLayout modNotesTx">
        <pc:chgData name="Anna Pramborg" userId="dd92beed-9e9f-43e4-bcba-471162de4225" providerId="ADAL" clId="{FBA42C33-D40B-4319-AB10-C2E4A412CC96}" dt="2023-08-15T05:14:54.435" v="411" actId="700"/>
        <pc:sldMkLst>
          <pc:docMk/>
          <pc:sldMk cId="4166076258" sldId="258"/>
        </pc:sldMkLst>
        <pc:spChg chg="mod ord">
          <ac:chgData name="Anna Pramborg" userId="dd92beed-9e9f-43e4-bcba-471162de4225" providerId="ADAL" clId="{FBA42C33-D40B-4319-AB10-C2E4A412CC96}" dt="2023-08-15T05:14:54.435" v="411" actId="700"/>
          <ac:spMkLst>
            <pc:docMk/>
            <pc:sldMk cId="4166076258" sldId="258"/>
            <ac:spMk id="2" creationId="{B665EE29-170E-4E53-8442-529D467B4CE3}"/>
          </ac:spMkLst>
        </pc:spChg>
        <pc:spChg chg="mod ord">
          <ac:chgData name="Anna Pramborg" userId="dd92beed-9e9f-43e4-bcba-471162de4225" providerId="ADAL" clId="{FBA42C33-D40B-4319-AB10-C2E4A412CC96}" dt="2023-08-15T05:14:54.435" v="411" actId="700"/>
          <ac:spMkLst>
            <pc:docMk/>
            <pc:sldMk cId="4166076258" sldId="258"/>
            <ac:spMk id="3" creationId="{17572A1B-98B3-46FF-A47A-AB03F6C986D5}"/>
          </ac:spMkLst>
        </pc:spChg>
        <pc:spChg chg="add mod ord">
          <ac:chgData name="Anna Pramborg" userId="dd92beed-9e9f-43e4-bcba-471162de4225" providerId="ADAL" clId="{FBA42C33-D40B-4319-AB10-C2E4A412CC96}" dt="2023-08-15T05:14:54.435" v="411" actId="700"/>
          <ac:spMkLst>
            <pc:docMk/>
            <pc:sldMk cId="4166076258" sldId="258"/>
            <ac:spMk id="5" creationId="{24FB9B12-79C5-7D68-9FF9-64739C5F72E1}"/>
          </ac:spMkLst>
        </pc:spChg>
        <pc:spChg chg="mod ord">
          <ac:chgData name="Anna Pramborg" userId="dd92beed-9e9f-43e4-bcba-471162de4225" providerId="ADAL" clId="{FBA42C33-D40B-4319-AB10-C2E4A412CC96}" dt="2023-08-15T05:14:54.435" v="411" actId="700"/>
          <ac:spMkLst>
            <pc:docMk/>
            <pc:sldMk cId="4166076258" sldId="258"/>
            <ac:spMk id="6" creationId="{208B2730-789B-11D5-2607-19B467268DA9}"/>
          </ac:spMkLst>
        </pc:spChg>
        <pc:picChg chg="mod">
          <ac:chgData name="Anna Pramborg" userId="dd92beed-9e9f-43e4-bcba-471162de4225" providerId="ADAL" clId="{FBA42C33-D40B-4319-AB10-C2E4A412CC96}" dt="2023-08-14T06:18:21.056" v="363" actId="1076"/>
          <ac:picMkLst>
            <pc:docMk/>
            <pc:sldMk cId="4166076258" sldId="258"/>
            <ac:picMk id="4" creationId="{E1159BAF-475D-4206-8DBC-AA492C2E49D2}"/>
          </ac:picMkLst>
        </pc:picChg>
      </pc:sldChg>
      <pc:sldChg chg="addSp delSp modSp mod chgLayout">
        <pc:chgData name="Anna Pramborg" userId="dd92beed-9e9f-43e4-bcba-471162de4225" providerId="ADAL" clId="{FBA42C33-D40B-4319-AB10-C2E4A412CC96}" dt="2023-08-15T05:11:09.328" v="372" actId="700"/>
        <pc:sldMkLst>
          <pc:docMk/>
          <pc:sldMk cId="707721033" sldId="394"/>
        </pc:sldMkLst>
        <pc:spChg chg="mod ord">
          <ac:chgData name="Anna Pramborg" userId="dd92beed-9e9f-43e4-bcba-471162de4225" providerId="ADAL" clId="{FBA42C33-D40B-4319-AB10-C2E4A412CC96}" dt="2023-08-15T05:11:09.328" v="372" actId="700"/>
          <ac:spMkLst>
            <pc:docMk/>
            <pc:sldMk cId="707721033" sldId="394"/>
            <ac:spMk id="2" creationId="{4D885274-6F2A-4221-AF5D-00BBED24599A}"/>
          </ac:spMkLst>
        </pc:spChg>
        <pc:spChg chg="mod ord">
          <ac:chgData name="Anna Pramborg" userId="dd92beed-9e9f-43e4-bcba-471162de4225" providerId="ADAL" clId="{FBA42C33-D40B-4319-AB10-C2E4A412CC96}" dt="2023-08-15T05:11:09.328" v="372" actId="700"/>
          <ac:spMkLst>
            <pc:docMk/>
            <pc:sldMk cId="707721033" sldId="394"/>
            <ac:spMk id="3" creationId="{B096C2E1-2D0C-4EFD-979A-846FB6260C3F}"/>
          </ac:spMkLst>
        </pc:spChg>
        <pc:spChg chg="add del mod ord">
          <ac:chgData name="Anna Pramborg" userId="dd92beed-9e9f-43e4-bcba-471162de4225" providerId="ADAL" clId="{FBA42C33-D40B-4319-AB10-C2E4A412CC96}" dt="2023-08-15T05:11:09.328" v="372" actId="700"/>
          <ac:spMkLst>
            <pc:docMk/>
            <pc:sldMk cId="707721033" sldId="394"/>
            <ac:spMk id="4" creationId="{79C212CD-8AC1-66C1-81AA-15F0E1C3144A}"/>
          </ac:spMkLst>
        </pc:spChg>
      </pc:sldChg>
      <pc:sldChg chg="delSp modSp mod chgLayout">
        <pc:chgData name="Anna Pramborg" userId="dd92beed-9e9f-43e4-bcba-471162de4225" providerId="ADAL" clId="{FBA42C33-D40B-4319-AB10-C2E4A412CC96}" dt="2023-08-15T05:14:06.872" v="410" actId="20577"/>
        <pc:sldMkLst>
          <pc:docMk/>
          <pc:sldMk cId="895469036" sldId="1633"/>
        </pc:sldMkLst>
        <pc:spChg chg="mod ord">
          <ac:chgData name="Anna Pramborg" userId="dd92beed-9e9f-43e4-bcba-471162de4225" providerId="ADAL" clId="{FBA42C33-D40B-4319-AB10-C2E4A412CC96}" dt="2023-08-15T05:11:50.409" v="374" actId="1076"/>
          <ac:spMkLst>
            <pc:docMk/>
            <pc:sldMk cId="895469036" sldId="1633"/>
            <ac:spMk id="2" creationId="{61B92E58-E926-4042-8D53-B4D00C5AAC51}"/>
          </ac:spMkLst>
        </pc:spChg>
        <pc:spChg chg="mod ord">
          <ac:chgData name="Anna Pramborg" userId="dd92beed-9e9f-43e4-bcba-471162de4225" providerId="ADAL" clId="{FBA42C33-D40B-4319-AB10-C2E4A412CC96}" dt="2023-08-15T05:11:53.731" v="375" actId="14100"/>
          <ac:spMkLst>
            <pc:docMk/>
            <pc:sldMk cId="895469036" sldId="1633"/>
            <ac:spMk id="3" creationId="{CE11A657-AD55-4C6E-BA02-94BF14E40CD2}"/>
          </ac:spMkLst>
        </pc:spChg>
        <pc:spChg chg="mod">
          <ac:chgData name="Anna Pramborg" userId="dd92beed-9e9f-43e4-bcba-471162de4225" providerId="ADAL" clId="{FBA42C33-D40B-4319-AB10-C2E4A412CC96}" dt="2023-08-15T05:14:06.872" v="410" actId="20577"/>
          <ac:spMkLst>
            <pc:docMk/>
            <pc:sldMk cId="895469036" sldId="1633"/>
            <ac:spMk id="6" creationId="{B5285A6F-6722-4390-856A-8AE6D2C61E9F}"/>
          </ac:spMkLst>
        </pc:spChg>
        <pc:spChg chg="del mod ord">
          <ac:chgData name="Anna Pramborg" userId="dd92beed-9e9f-43e4-bcba-471162de4225" providerId="ADAL" clId="{FBA42C33-D40B-4319-AB10-C2E4A412CC96}" dt="2023-08-15T05:12:03.369" v="377" actId="478"/>
          <ac:spMkLst>
            <pc:docMk/>
            <pc:sldMk cId="895469036" sldId="1633"/>
            <ac:spMk id="9" creationId="{0C2B0F97-5578-64C8-F829-FE070B9BAB9B}"/>
          </ac:spMkLst>
        </pc:spChg>
        <pc:picChg chg="mod">
          <ac:chgData name="Anna Pramborg" userId="dd92beed-9e9f-43e4-bcba-471162de4225" providerId="ADAL" clId="{FBA42C33-D40B-4319-AB10-C2E4A412CC96}" dt="2023-08-15T05:12:16.429" v="381" actId="1076"/>
          <ac:picMkLst>
            <pc:docMk/>
            <pc:sldMk cId="895469036" sldId="1633"/>
            <ac:picMk id="5" creationId="{E4F766D2-5524-70C3-543E-4C843F994602}"/>
          </ac:picMkLst>
        </pc:picChg>
      </pc:sldChg>
      <pc:sldChg chg="modSp mod">
        <pc:chgData name="Anna Pramborg" userId="dd92beed-9e9f-43e4-bcba-471162de4225" providerId="ADAL" clId="{FBA42C33-D40B-4319-AB10-C2E4A412CC96}" dt="2023-08-14T06:14:14.995" v="14" actId="1076"/>
        <pc:sldMkLst>
          <pc:docMk/>
          <pc:sldMk cId="2428995089" sldId="1642"/>
        </pc:sldMkLst>
        <pc:spChg chg="mod">
          <ac:chgData name="Anna Pramborg" userId="dd92beed-9e9f-43e4-bcba-471162de4225" providerId="ADAL" clId="{FBA42C33-D40B-4319-AB10-C2E4A412CC96}" dt="2023-08-14T06:13:35.320" v="8" actId="20577"/>
          <ac:spMkLst>
            <pc:docMk/>
            <pc:sldMk cId="2428995089" sldId="1642"/>
            <ac:spMk id="3" creationId="{CE11A657-AD55-4C6E-BA02-94BF14E40CD2}"/>
          </ac:spMkLst>
        </pc:spChg>
        <pc:picChg chg="mod">
          <ac:chgData name="Anna Pramborg" userId="dd92beed-9e9f-43e4-bcba-471162de4225" providerId="ADAL" clId="{FBA42C33-D40B-4319-AB10-C2E4A412CC96}" dt="2023-08-14T06:14:14.995" v="14" actId="1076"/>
          <ac:picMkLst>
            <pc:docMk/>
            <pc:sldMk cId="2428995089" sldId="1642"/>
            <ac:picMk id="4" creationId="{BDBE1657-3C55-C0B8-2C6C-9B478464EEAA}"/>
          </ac:picMkLst>
        </pc:picChg>
      </pc:sldChg>
      <pc:sldChg chg="addSp delSp modSp mod modAnim">
        <pc:chgData name="Anna Pramborg" userId="dd92beed-9e9f-43e4-bcba-471162de4225" providerId="ADAL" clId="{FBA42C33-D40B-4319-AB10-C2E4A412CC96}" dt="2023-08-14T06:15:20.614" v="23"/>
        <pc:sldMkLst>
          <pc:docMk/>
          <pc:sldMk cId="3246036268" sldId="1646"/>
        </pc:sldMkLst>
        <pc:spChg chg="del mod">
          <ac:chgData name="Anna Pramborg" userId="dd92beed-9e9f-43e4-bcba-471162de4225" providerId="ADAL" clId="{FBA42C33-D40B-4319-AB10-C2E4A412CC96}" dt="2023-08-14T06:14:56.470" v="19" actId="478"/>
          <ac:spMkLst>
            <pc:docMk/>
            <pc:sldMk cId="3246036268" sldId="1646"/>
            <ac:spMk id="3" creationId="{B7E43D7C-50C9-D3F7-8A57-C9E50D7F6353}"/>
          </ac:spMkLst>
        </pc:spChg>
        <pc:picChg chg="add mod ord">
          <ac:chgData name="Anna Pramborg" userId="dd92beed-9e9f-43e4-bcba-471162de4225" providerId="ADAL" clId="{FBA42C33-D40B-4319-AB10-C2E4A412CC96}" dt="2023-08-14T06:15:08.247" v="22" actId="167"/>
          <ac:picMkLst>
            <pc:docMk/>
            <pc:sldMk cId="3246036268" sldId="1646"/>
            <ac:picMk id="4" creationId="{DC8E319C-268C-18FA-FD05-D8C6357F219C}"/>
          </ac:picMkLst>
        </pc:picChg>
        <pc:picChg chg="del">
          <ac:chgData name="Anna Pramborg" userId="dd92beed-9e9f-43e4-bcba-471162de4225" providerId="ADAL" clId="{FBA42C33-D40B-4319-AB10-C2E4A412CC96}" dt="2023-08-14T06:15:00.313" v="20" actId="478"/>
          <ac:picMkLst>
            <pc:docMk/>
            <pc:sldMk cId="3246036268" sldId="1646"/>
            <ac:picMk id="10" creationId="{8F72489F-3470-4FAC-9EF8-472DB2654574}"/>
          </ac:picMkLst>
        </pc:picChg>
      </pc:sldChg>
      <pc:sldChg chg="addSp delSp modSp mod chgLayout">
        <pc:chgData name="Anna Pramborg" userId="dd92beed-9e9f-43e4-bcba-471162de4225" providerId="ADAL" clId="{FBA42C33-D40B-4319-AB10-C2E4A412CC96}" dt="2023-08-15T05:13:56.108" v="406" actId="114"/>
        <pc:sldMkLst>
          <pc:docMk/>
          <pc:sldMk cId="3904642776" sldId="1653"/>
        </pc:sldMkLst>
        <pc:spChg chg="mod ord">
          <ac:chgData name="Anna Pramborg" userId="dd92beed-9e9f-43e4-bcba-471162de4225" providerId="ADAL" clId="{FBA42C33-D40B-4319-AB10-C2E4A412CC96}" dt="2023-08-15T05:12:32.727" v="383" actId="1076"/>
          <ac:spMkLst>
            <pc:docMk/>
            <pc:sldMk cId="3904642776" sldId="1653"/>
            <ac:spMk id="2" creationId="{61B92E58-E926-4042-8D53-B4D00C5AAC51}"/>
          </ac:spMkLst>
        </pc:spChg>
        <pc:spChg chg="mod ord">
          <ac:chgData name="Anna Pramborg" userId="dd92beed-9e9f-43e4-bcba-471162de4225" providerId="ADAL" clId="{FBA42C33-D40B-4319-AB10-C2E4A412CC96}" dt="2023-08-15T05:12:38.397" v="385" actId="14100"/>
          <ac:spMkLst>
            <pc:docMk/>
            <pc:sldMk cId="3904642776" sldId="1653"/>
            <ac:spMk id="3" creationId="{CE11A657-AD55-4C6E-BA02-94BF14E40CD2}"/>
          </ac:spMkLst>
        </pc:spChg>
        <pc:spChg chg="add del mod">
          <ac:chgData name="Anna Pramborg" userId="dd92beed-9e9f-43e4-bcba-471162de4225" providerId="ADAL" clId="{FBA42C33-D40B-4319-AB10-C2E4A412CC96}" dt="2023-08-15T05:12:49.781" v="389" actId="478"/>
          <ac:spMkLst>
            <pc:docMk/>
            <pc:sldMk cId="3904642776" sldId="1653"/>
            <ac:spMk id="7" creationId="{84E4A8EF-CEF4-728B-FA47-606116F3D38F}"/>
          </ac:spMkLst>
        </pc:spChg>
        <pc:spChg chg="del mod ord">
          <ac:chgData name="Anna Pramborg" userId="dd92beed-9e9f-43e4-bcba-471162de4225" providerId="ADAL" clId="{FBA42C33-D40B-4319-AB10-C2E4A412CC96}" dt="2023-08-15T05:12:42.749" v="387" actId="478"/>
          <ac:spMkLst>
            <pc:docMk/>
            <pc:sldMk cId="3904642776" sldId="1653"/>
            <ac:spMk id="8" creationId="{871070E0-13FA-3850-E51C-6AC47CF19B73}"/>
          </ac:spMkLst>
        </pc:spChg>
        <pc:spChg chg="mod">
          <ac:chgData name="Anna Pramborg" userId="dd92beed-9e9f-43e4-bcba-471162de4225" providerId="ADAL" clId="{FBA42C33-D40B-4319-AB10-C2E4A412CC96}" dt="2023-08-15T05:13:56.108" v="406" actId="114"/>
          <ac:spMkLst>
            <pc:docMk/>
            <pc:sldMk cId="3904642776" sldId="1653"/>
            <ac:spMk id="12" creationId="{514EA419-E2B8-4233-BD8A-14768C504B7E}"/>
          </ac:spMkLst>
        </pc:spChg>
        <pc:picChg chg="mod">
          <ac:chgData name="Anna Pramborg" userId="dd92beed-9e9f-43e4-bcba-471162de4225" providerId="ADAL" clId="{FBA42C33-D40B-4319-AB10-C2E4A412CC96}" dt="2023-08-15T05:12:52.701" v="390" actId="1076"/>
          <ac:picMkLst>
            <pc:docMk/>
            <pc:sldMk cId="3904642776" sldId="1653"/>
            <ac:picMk id="6" creationId="{EFBD7AB9-7987-5F76-EFCE-7F3776C56068}"/>
          </ac:picMkLst>
        </pc:picChg>
      </pc:sldChg>
      <pc:sldChg chg="addSp delSp modSp mod chgLayout">
        <pc:chgData name="Anna Pramborg" userId="dd92beed-9e9f-43e4-bcba-471162de4225" providerId="ADAL" clId="{FBA42C33-D40B-4319-AB10-C2E4A412CC96}" dt="2023-08-15T05:13:45.717" v="404" actId="114"/>
        <pc:sldMkLst>
          <pc:docMk/>
          <pc:sldMk cId="1150720203" sldId="1654"/>
        </pc:sldMkLst>
        <pc:spChg chg="mod ord">
          <ac:chgData name="Anna Pramborg" userId="dd92beed-9e9f-43e4-bcba-471162de4225" providerId="ADAL" clId="{FBA42C33-D40B-4319-AB10-C2E4A412CC96}" dt="2023-08-15T05:13:08.515" v="392" actId="1076"/>
          <ac:spMkLst>
            <pc:docMk/>
            <pc:sldMk cId="1150720203" sldId="1654"/>
            <ac:spMk id="2" creationId="{61B92E58-E926-4042-8D53-B4D00C5AAC51}"/>
          </ac:spMkLst>
        </pc:spChg>
        <pc:spChg chg="add del mod ord">
          <ac:chgData name="Anna Pramborg" userId="dd92beed-9e9f-43e4-bcba-471162de4225" providerId="ADAL" clId="{FBA42C33-D40B-4319-AB10-C2E4A412CC96}" dt="2023-08-15T05:13:18.921" v="396" actId="478"/>
          <ac:spMkLst>
            <pc:docMk/>
            <pc:sldMk cId="1150720203" sldId="1654"/>
            <ac:spMk id="3" creationId="{CE11A657-AD55-4C6E-BA02-94BF14E40CD2}"/>
          </ac:spMkLst>
        </pc:spChg>
        <pc:spChg chg="add del mod">
          <ac:chgData name="Anna Pramborg" userId="dd92beed-9e9f-43e4-bcba-471162de4225" providerId="ADAL" clId="{FBA42C33-D40B-4319-AB10-C2E4A412CC96}" dt="2023-08-15T05:13:27.501" v="398" actId="478"/>
          <ac:spMkLst>
            <pc:docMk/>
            <pc:sldMk cId="1150720203" sldId="1654"/>
            <ac:spMk id="7" creationId="{1A9715EF-BECF-404D-11E0-A6B954B4AF34}"/>
          </ac:spMkLst>
        </pc:spChg>
        <pc:spChg chg="del mod ord">
          <ac:chgData name="Anna Pramborg" userId="dd92beed-9e9f-43e4-bcba-471162de4225" providerId="ADAL" clId="{FBA42C33-D40B-4319-AB10-C2E4A412CC96}" dt="2023-08-15T05:13:25.030" v="397" actId="478"/>
          <ac:spMkLst>
            <pc:docMk/>
            <pc:sldMk cId="1150720203" sldId="1654"/>
            <ac:spMk id="8" creationId="{F855B417-A842-95FE-D620-A67C9F37B6F5}"/>
          </ac:spMkLst>
        </pc:spChg>
        <pc:spChg chg="mod">
          <ac:chgData name="Anna Pramborg" userId="dd92beed-9e9f-43e4-bcba-471162de4225" providerId="ADAL" clId="{FBA42C33-D40B-4319-AB10-C2E4A412CC96}" dt="2023-08-15T05:13:45.717" v="404" actId="114"/>
          <ac:spMkLst>
            <pc:docMk/>
            <pc:sldMk cId="1150720203" sldId="1654"/>
            <ac:spMk id="10" creationId="{022433B0-619B-4099-AE18-ED37744D89E9}"/>
          </ac:spMkLst>
        </pc:spChg>
        <pc:picChg chg="mod">
          <ac:chgData name="Anna Pramborg" userId="dd92beed-9e9f-43e4-bcba-471162de4225" providerId="ADAL" clId="{FBA42C33-D40B-4319-AB10-C2E4A412CC96}" dt="2023-08-15T05:13:36.093" v="401" actId="1076"/>
          <ac:picMkLst>
            <pc:docMk/>
            <pc:sldMk cId="1150720203" sldId="1654"/>
            <ac:picMk id="6" creationId="{B5867B48-349F-08C8-0B8B-18D82DA6A053}"/>
          </ac:picMkLst>
        </pc:picChg>
      </pc:sldChg>
      <pc:sldChg chg="delSp modSp mod chgLayout">
        <pc:chgData name="Anna Pramborg" userId="dd92beed-9e9f-43e4-bcba-471162de4225" providerId="ADAL" clId="{FBA42C33-D40B-4319-AB10-C2E4A412CC96}" dt="2023-08-15T05:15:39.418" v="432" actId="20577"/>
        <pc:sldMkLst>
          <pc:docMk/>
          <pc:sldMk cId="3637089761" sldId="1655"/>
        </pc:sldMkLst>
        <pc:spChg chg="mod ord">
          <ac:chgData name="Anna Pramborg" userId="dd92beed-9e9f-43e4-bcba-471162de4225" providerId="ADAL" clId="{FBA42C33-D40B-4319-AB10-C2E4A412CC96}" dt="2023-08-15T05:15:30.405" v="429" actId="20577"/>
          <ac:spMkLst>
            <pc:docMk/>
            <pc:sldMk cId="3637089761" sldId="1655"/>
            <ac:spMk id="2" creationId="{61B92E58-E926-4042-8D53-B4D00C5AAC51}"/>
          </ac:spMkLst>
        </pc:spChg>
        <pc:spChg chg="mod ord">
          <ac:chgData name="Anna Pramborg" userId="dd92beed-9e9f-43e4-bcba-471162de4225" providerId="ADAL" clId="{FBA42C33-D40B-4319-AB10-C2E4A412CC96}" dt="2023-08-15T05:15:22.858" v="414" actId="1076"/>
          <ac:spMkLst>
            <pc:docMk/>
            <pc:sldMk cId="3637089761" sldId="1655"/>
            <ac:spMk id="3" creationId="{CE11A657-AD55-4C6E-BA02-94BF14E40CD2}"/>
          </ac:spMkLst>
        </pc:spChg>
        <pc:spChg chg="mod">
          <ac:chgData name="Anna Pramborg" userId="dd92beed-9e9f-43e4-bcba-471162de4225" providerId="ADAL" clId="{FBA42C33-D40B-4319-AB10-C2E4A412CC96}" dt="2023-08-14T06:18:39.189" v="368" actId="14100"/>
          <ac:spMkLst>
            <pc:docMk/>
            <pc:sldMk cId="3637089761" sldId="1655"/>
            <ac:spMk id="5" creationId="{4D8BEC01-CE30-9F62-1056-E07A0F4AEA51}"/>
          </ac:spMkLst>
        </pc:spChg>
        <pc:spChg chg="del mod ord">
          <ac:chgData name="Anna Pramborg" userId="dd92beed-9e9f-43e4-bcba-471162de4225" providerId="ADAL" clId="{FBA42C33-D40B-4319-AB10-C2E4A412CC96}" dt="2023-08-15T05:15:13.185" v="412" actId="700"/>
          <ac:spMkLst>
            <pc:docMk/>
            <pc:sldMk cId="3637089761" sldId="1655"/>
            <ac:spMk id="8" creationId="{F3C32DE1-9B76-4970-6372-C54EA5350A79}"/>
          </ac:spMkLst>
        </pc:spChg>
        <pc:spChg chg="mod">
          <ac:chgData name="Anna Pramborg" userId="dd92beed-9e9f-43e4-bcba-471162de4225" providerId="ADAL" clId="{FBA42C33-D40B-4319-AB10-C2E4A412CC96}" dt="2023-08-15T05:15:39.418" v="432" actId="20577"/>
          <ac:spMkLst>
            <pc:docMk/>
            <pc:sldMk cId="3637089761" sldId="1655"/>
            <ac:spMk id="10" creationId="{6F8FBD10-8A1B-4604-A20B-E7ECDEE09ABF}"/>
          </ac:spMkLst>
        </pc:spChg>
        <pc:picChg chg="mod">
          <ac:chgData name="Anna Pramborg" userId="dd92beed-9e9f-43e4-bcba-471162de4225" providerId="ADAL" clId="{FBA42C33-D40B-4319-AB10-C2E4A412CC96}" dt="2023-08-15T05:15:37.107" v="431" actId="1076"/>
          <ac:picMkLst>
            <pc:docMk/>
            <pc:sldMk cId="3637089761" sldId="1655"/>
            <ac:picMk id="6" creationId="{EC6B65F8-9FBF-61B5-60EA-0E970416B681}"/>
          </ac:picMkLst>
        </pc:picChg>
      </pc:sldChg>
      <pc:sldChg chg="new">
        <pc:chgData name="Anna Pramborg" userId="dd92beed-9e9f-43e4-bcba-471162de4225" providerId="ADAL" clId="{FBA42C33-D40B-4319-AB10-C2E4A412CC96}" dt="2023-08-14T06:11:58.618" v="0" actId="680"/>
        <pc:sldMkLst>
          <pc:docMk/>
          <pc:sldMk cId="76456074" sldId="2076138093"/>
        </pc:sldMkLst>
      </pc:sldChg>
    </pc:docChg>
  </pc:docChgLst>
  <pc:docChgLst>
    <pc:chgData name="Anna Pramborg" userId="dd92beed-9e9f-43e4-bcba-471162de4225" providerId="ADAL" clId="{EE19A4B2-02F7-4B89-B129-87EAA0EAED93}"/>
    <pc:docChg chg="undo custSel addSld delSld modSld sldOrd">
      <pc:chgData name="Anna Pramborg" userId="dd92beed-9e9f-43e4-bcba-471162de4225" providerId="ADAL" clId="{EE19A4B2-02F7-4B89-B129-87EAA0EAED93}" dt="2023-06-22T13:23:44.971" v="460" actId="1036"/>
      <pc:docMkLst>
        <pc:docMk/>
      </pc:docMkLst>
      <pc:sldChg chg="addSp delSp modSp add mod chgLayout">
        <pc:chgData name="Anna Pramborg" userId="dd92beed-9e9f-43e4-bcba-471162de4225" providerId="ADAL" clId="{EE19A4B2-02F7-4B89-B129-87EAA0EAED93}" dt="2023-06-22T13:23:12.965" v="441" actId="478"/>
        <pc:sldMkLst>
          <pc:docMk/>
          <pc:sldMk cId="4166076258" sldId="258"/>
        </pc:sldMkLst>
        <pc:spChg chg="mod ord">
          <ac:chgData name="Anna Pramborg" userId="dd92beed-9e9f-43e4-bcba-471162de4225" providerId="ADAL" clId="{EE19A4B2-02F7-4B89-B129-87EAA0EAED93}" dt="2023-06-22T13:22:50.053" v="423" actId="700"/>
          <ac:spMkLst>
            <pc:docMk/>
            <pc:sldMk cId="4166076258" sldId="258"/>
            <ac:spMk id="2" creationId="{B665EE29-170E-4E53-8442-529D467B4CE3}"/>
          </ac:spMkLst>
        </pc:spChg>
        <pc:spChg chg="mod ord">
          <ac:chgData name="Anna Pramborg" userId="dd92beed-9e9f-43e4-bcba-471162de4225" providerId="ADAL" clId="{EE19A4B2-02F7-4B89-B129-87EAA0EAED93}" dt="2023-06-22T13:22:50.230" v="424" actId="27636"/>
          <ac:spMkLst>
            <pc:docMk/>
            <pc:sldMk cId="4166076258" sldId="258"/>
            <ac:spMk id="3" creationId="{17572A1B-98B3-46FF-A47A-AB03F6C986D5}"/>
          </ac:spMkLst>
        </pc:spChg>
        <pc:spChg chg="add del mod ord">
          <ac:chgData name="Anna Pramborg" userId="dd92beed-9e9f-43e4-bcba-471162de4225" providerId="ADAL" clId="{EE19A4B2-02F7-4B89-B129-87EAA0EAED93}" dt="2023-06-22T13:23:12.965" v="441" actId="478"/>
          <ac:spMkLst>
            <pc:docMk/>
            <pc:sldMk cId="4166076258" sldId="258"/>
            <ac:spMk id="5" creationId="{BD45953E-0D5F-CF63-16CA-1E1335A04888}"/>
          </ac:spMkLst>
        </pc:spChg>
        <pc:spChg chg="add mod ord">
          <ac:chgData name="Anna Pramborg" userId="dd92beed-9e9f-43e4-bcba-471162de4225" providerId="ADAL" clId="{EE19A4B2-02F7-4B89-B129-87EAA0EAED93}" dt="2023-06-22T13:23:05.933" v="439" actId="20577"/>
          <ac:spMkLst>
            <pc:docMk/>
            <pc:sldMk cId="4166076258" sldId="258"/>
            <ac:spMk id="6" creationId="{208B2730-789B-11D5-2607-19B467268DA9}"/>
          </ac:spMkLst>
        </pc:spChg>
        <pc:picChg chg="mod">
          <ac:chgData name="Anna Pramborg" userId="dd92beed-9e9f-43e4-bcba-471162de4225" providerId="ADAL" clId="{EE19A4B2-02F7-4B89-B129-87EAA0EAED93}" dt="2023-06-22T13:23:10.881" v="440" actId="1076"/>
          <ac:picMkLst>
            <pc:docMk/>
            <pc:sldMk cId="4166076258" sldId="258"/>
            <ac:picMk id="4" creationId="{E1159BAF-475D-4206-8DBC-AA492C2E49D2}"/>
          </ac:picMkLst>
        </pc:picChg>
      </pc:sldChg>
      <pc:sldChg chg="add">
        <pc:chgData name="Anna Pramborg" userId="dd92beed-9e9f-43e4-bcba-471162de4225" providerId="ADAL" clId="{EE19A4B2-02F7-4B89-B129-87EAA0EAED93}" dt="2023-06-09T05:10:19.736" v="0"/>
        <pc:sldMkLst>
          <pc:docMk/>
          <pc:sldMk cId="3307633539" sldId="269"/>
        </pc:sldMkLst>
      </pc:sldChg>
      <pc:sldChg chg="add del">
        <pc:chgData name="Anna Pramborg" userId="dd92beed-9e9f-43e4-bcba-471162de4225" providerId="ADAL" clId="{EE19A4B2-02F7-4B89-B129-87EAA0EAED93}" dt="2023-06-09T05:20:38.445" v="1" actId="47"/>
        <pc:sldMkLst>
          <pc:docMk/>
          <pc:sldMk cId="450613028" sldId="272"/>
        </pc:sldMkLst>
      </pc:sldChg>
      <pc:sldChg chg="add">
        <pc:chgData name="Anna Pramborg" userId="dd92beed-9e9f-43e4-bcba-471162de4225" providerId="ADAL" clId="{EE19A4B2-02F7-4B89-B129-87EAA0EAED93}" dt="2023-06-09T05:10:19.736" v="0"/>
        <pc:sldMkLst>
          <pc:docMk/>
          <pc:sldMk cId="218491348" sldId="275"/>
        </pc:sldMkLst>
      </pc:sldChg>
      <pc:sldChg chg="del">
        <pc:chgData name="Anna Pramborg" userId="dd92beed-9e9f-43e4-bcba-471162de4225" providerId="ADAL" clId="{EE19A4B2-02F7-4B89-B129-87EAA0EAED93}" dt="2023-06-09T05:20:50.072" v="3" actId="47"/>
        <pc:sldMkLst>
          <pc:docMk/>
          <pc:sldMk cId="3236630433" sldId="283"/>
        </pc:sldMkLst>
      </pc:sldChg>
      <pc:sldChg chg="modSp mod">
        <pc:chgData name="Anna Pramborg" userId="dd92beed-9e9f-43e4-bcba-471162de4225" providerId="ADAL" clId="{EE19A4B2-02F7-4B89-B129-87EAA0EAED93}" dt="2023-06-22T13:04:12.334" v="111" actId="1076"/>
        <pc:sldMkLst>
          <pc:docMk/>
          <pc:sldMk cId="409290896" sldId="285"/>
        </pc:sldMkLst>
        <pc:picChg chg="mod">
          <ac:chgData name="Anna Pramborg" userId="dd92beed-9e9f-43e4-bcba-471162de4225" providerId="ADAL" clId="{EE19A4B2-02F7-4B89-B129-87EAA0EAED93}" dt="2023-06-22T13:03:43.261" v="108" actId="1076"/>
          <ac:picMkLst>
            <pc:docMk/>
            <pc:sldMk cId="409290896" sldId="285"/>
            <ac:picMk id="2" creationId="{D3E10ECA-377E-823B-B079-75CD96BD4F49}"/>
          </ac:picMkLst>
        </pc:picChg>
        <pc:picChg chg="mod">
          <ac:chgData name="Anna Pramborg" userId="dd92beed-9e9f-43e4-bcba-471162de4225" providerId="ADAL" clId="{EE19A4B2-02F7-4B89-B129-87EAA0EAED93}" dt="2023-06-22T13:04:12.334" v="111" actId="1076"/>
          <ac:picMkLst>
            <pc:docMk/>
            <pc:sldMk cId="409290896" sldId="285"/>
            <ac:picMk id="58" creationId="{96828023-4982-3F7B-541C-A855ECD2BB5D}"/>
          </ac:picMkLst>
        </pc:picChg>
      </pc:sldChg>
      <pc:sldChg chg="del">
        <pc:chgData name="Anna Pramborg" userId="dd92beed-9e9f-43e4-bcba-471162de4225" providerId="ADAL" clId="{EE19A4B2-02F7-4B89-B129-87EAA0EAED93}" dt="2023-06-09T05:20:48.552" v="2" actId="47"/>
        <pc:sldMkLst>
          <pc:docMk/>
          <pc:sldMk cId="1765613017" sldId="286"/>
        </pc:sldMkLst>
      </pc:sldChg>
      <pc:sldChg chg="add mod chgLayout">
        <pc:chgData name="Anna Pramborg" userId="dd92beed-9e9f-43e4-bcba-471162de4225" providerId="ADAL" clId="{EE19A4B2-02F7-4B89-B129-87EAA0EAED93}" dt="2023-06-22T13:14:42.973" v="264" actId="700"/>
        <pc:sldMkLst>
          <pc:docMk/>
          <pc:sldMk cId="3502342824" sldId="290"/>
        </pc:sldMkLst>
      </pc:sldChg>
      <pc:sldChg chg="add">
        <pc:chgData name="Anna Pramborg" userId="dd92beed-9e9f-43e4-bcba-471162de4225" providerId="ADAL" clId="{EE19A4B2-02F7-4B89-B129-87EAA0EAED93}" dt="2023-06-22T13:13:49.601" v="257"/>
        <pc:sldMkLst>
          <pc:docMk/>
          <pc:sldMk cId="856934576" sldId="364"/>
        </pc:sldMkLst>
      </pc:sldChg>
      <pc:sldChg chg="addSp delSp modSp add mod chgLayout">
        <pc:chgData name="Anna Pramborg" userId="dd92beed-9e9f-43e4-bcba-471162de4225" providerId="ADAL" clId="{EE19A4B2-02F7-4B89-B129-87EAA0EAED93}" dt="2023-06-22T13:20:44.287" v="392" actId="1076"/>
        <pc:sldMkLst>
          <pc:docMk/>
          <pc:sldMk cId="2958357661" sldId="384"/>
        </pc:sldMkLst>
        <pc:spChg chg="mod ord">
          <ac:chgData name="Anna Pramborg" userId="dd92beed-9e9f-43e4-bcba-471162de4225" providerId="ADAL" clId="{EE19A4B2-02F7-4B89-B129-87EAA0EAED93}" dt="2023-06-22T13:20:28.728" v="386" actId="27636"/>
          <ac:spMkLst>
            <pc:docMk/>
            <pc:sldMk cId="2958357661" sldId="384"/>
            <ac:spMk id="2" creationId="{B665EE29-170E-4E53-8442-529D467B4CE3}"/>
          </ac:spMkLst>
        </pc:spChg>
        <pc:spChg chg="add del mod ord">
          <ac:chgData name="Anna Pramborg" userId="dd92beed-9e9f-43e4-bcba-471162de4225" providerId="ADAL" clId="{EE19A4B2-02F7-4B89-B129-87EAA0EAED93}" dt="2023-06-22T13:20:34.430" v="388" actId="478"/>
          <ac:spMkLst>
            <pc:docMk/>
            <pc:sldMk cId="2958357661" sldId="384"/>
            <ac:spMk id="4" creationId="{7FA2F157-88C5-4153-B158-3B4224A1EC3F}"/>
          </ac:spMkLst>
        </pc:spChg>
        <pc:spChg chg="add del mod ord">
          <ac:chgData name="Anna Pramborg" userId="dd92beed-9e9f-43e4-bcba-471162de4225" providerId="ADAL" clId="{EE19A4B2-02F7-4B89-B129-87EAA0EAED93}" dt="2023-06-22T13:20:36.197" v="389" actId="478"/>
          <ac:spMkLst>
            <pc:docMk/>
            <pc:sldMk cId="2958357661" sldId="384"/>
            <ac:spMk id="6" creationId="{5A56AF13-492C-7706-196E-873ADF982CED}"/>
          </ac:spMkLst>
        </pc:spChg>
        <pc:spChg chg="add mod ord">
          <ac:chgData name="Anna Pramborg" userId="dd92beed-9e9f-43e4-bcba-471162de4225" providerId="ADAL" clId="{EE19A4B2-02F7-4B89-B129-87EAA0EAED93}" dt="2023-06-22T13:20:30.979" v="387"/>
          <ac:spMkLst>
            <pc:docMk/>
            <pc:sldMk cId="2958357661" sldId="384"/>
            <ac:spMk id="7" creationId="{ED870ADA-88F2-9542-A085-A9FDDC6348CB}"/>
          </ac:spMkLst>
        </pc:spChg>
        <pc:picChg chg="mod">
          <ac:chgData name="Anna Pramborg" userId="dd92beed-9e9f-43e4-bcba-471162de4225" providerId="ADAL" clId="{EE19A4B2-02F7-4B89-B129-87EAA0EAED93}" dt="2023-06-22T13:20:38.604" v="390" actId="1076"/>
          <ac:picMkLst>
            <pc:docMk/>
            <pc:sldMk cId="2958357661" sldId="384"/>
            <ac:picMk id="3" creationId="{D855DA56-4BC3-483E-98CC-FCB3EB8B2C6F}"/>
          </ac:picMkLst>
        </pc:picChg>
        <pc:picChg chg="del">
          <ac:chgData name="Anna Pramborg" userId="dd92beed-9e9f-43e4-bcba-471162de4225" providerId="ADAL" clId="{EE19A4B2-02F7-4B89-B129-87EAA0EAED93}" dt="2023-06-22T13:02:18.125" v="82" actId="478"/>
          <ac:picMkLst>
            <pc:docMk/>
            <pc:sldMk cId="2958357661" sldId="384"/>
            <ac:picMk id="8" creationId="{67F4E288-F2EA-4E4D-A4E5-546FCB545D3A}"/>
          </ac:picMkLst>
        </pc:picChg>
        <pc:picChg chg="mod">
          <ac:chgData name="Anna Pramborg" userId="dd92beed-9e9f-43e4-bcba-471162de4225" providerId="ADAL" clId="{EE19A4B2-02F7-4B89-B129-87EAA0EAED93}" dt="2023-06-22T13:20:40.823" v="391" actId="1076"/>
          <ac:picMkLst>
            <pc:docMk/>
            <pc:sldMk cId="2958357661" sldId="384"/>
            <ac:picMk id="13" creationId="{73944BCE-BB07-4E65-9E99-EDACFE7F27F2}"/>
          </ac:picMkLst>
        </pc:picChg>
        <pc:picChg chg="mod">
          <ac:chgData name="Anna Pramborg" userId="dd92beed-9e9f-43e4-bcba-471162de4225" providerId="ADAL" clId="{EE19A4B2-02F7-4B89-B129-87EAA0EAED93}" dt="2023-06-22T13:20:44.287" v="392" actId="1076"/>
          <ac:picMkLst>
            <pc:docMk/>
            <pc:sldMk cId="2958357661" sldId="384"/>
            <ac:picMk id="15" creationId="{C74C979B-EE6A-4A41-9A22-47D676AE48EF}"/>
          </ac:picMkLst>
        </pc:picChg>
      </pc:sldChg>
      <pc:sldChg chg="addSp delSp modSp add mod chgLayout">
        <pc:chgData name="Anna Pramborg" userId="dd92beed-9e9f-43e4-bcba-471162de4225" providerId="ADAL" clId="{EE19A4B2-02F7-4B89-B129-87EAA0EAED93}" dt="2023-06-22T13:21:39.496" v="406" actId="1076"/>
        <pc:sldMkLst>
          <pc:docMk/>
          <pc:sldMk cId="1957460900" sldId="385"/>
        </pc:sldMkLst>
        <pc:spChg chg="add mod ord">
          <ac:chgData name="Anna Pramborg" userId="dd92beed-9e9f-43e4-bcba-471162de4225" providerId="ADAL" clId="{EE19A4B2-02F7-4B89-B129-87EAA0EAED93}" dt="2023-06-22T13:21:29.184" v="401"/>
          <ac:spMkLst>
            <pc:docMk/>
            <pc:sldMk cId="1957460900" sldId="385"/>
            <ac:spMk id="8" creationId="{6F973D3B-2E86-9D97-E1F2-588C30AA2326}"/>
          </ac:spMkLst>
        </pc:spChg>
        <pc:spChg chg="mod ord">
          <ac:chgData name="Anna Pramborg" userId="dd92beed-9e9f-43e4-bcba-471162de4225" providerId="ADAL" clId="{EE19A4B2-02F7-4B89-B129-87EAA0EAED93}" dt="2023-06-22T13:21:30.616" v="403" actId="27636"/>
          <ac:spMkLst>
            <pc:docMk/>
            <pc:sldMk cId="1957460900" sldId="385"/>
            <ac:spMk id="12" creationId="{351D0B35-AE9F-4E41-A1B6-87B206CD2164}"/>
          </ac:spMkLst>
        </pc:spChg>
        <pc:picChg chg="del">
          <ac:chgData name="Anna Pramborg" userId="dd92beed-9e9f-43e4-bcba-471162de4225" providerId="ADAL" clId="{EE19A4B2-02F7-4B89-B129-87EAA0EAED93}" dt="2023-06-22T13:03:00.917" v="97" actId="478"/>
          <ac:picMkLst>
            <pc:docMk/>
            <pc:sldMk cId="1957460900" sldId="385"/>
            <ac:picMk id="2" creationId="{A0BFD316-71D9-4627-92A3-5B021BF22698}"/>
          </ac:picMkLst>
        </pc:picChg>
        <pc:picChg chg="add del mod">
          <ac:chgData name="Anna Pramborg" userId="dd92beed-9e9f-43e4-bcba-471162de4225" providerId="ADAL" clId="{EE19A4B2-02F7-4B89-B129-87EAA0EAED93}" dt="2023-06-22T13:03:35.663" v="107"/>
          <ac:picMkLst>
            <pc:docMk/>
            <pc:sldMk cId="1957460900" sldId="385"/>
            <ac:picMk id="3" creationId="{327389A7-BB9F-FCB3-89CE-DA8FDA3AEB10}"/>
          </ac:picMkLst>
        </pc:picChg>
        <pc:picChg chg="add del">
          <ac:chgData name="Anna Pramborg" userId="dd92beed-9e9f-43e4-bcba-471162de4225" providerId="ADAL" clId="{EE19A4B2-02F7-4B89-B129-87EAA0EAED93}" dt="2023-06-22T13:04:55.934" v="115" actId="478"/>
          <ac:picMkLst>
            <pc:docMk/>
            <pc:sldMk cId="1957460900" sldId="385"/>
            <ac:picMk id="4" creationId="{D5070880-4C4F-431B-823A-5FDC14B3A13C}"/>
          </ac:picMkLst>
        </pc:picChg>
        <pc:picChg chg="add mod">
          <ac:chgData name="Anna Pramborg" userId="dd92beed-9e9f-43e4-bcba-471162de4225" providerId="ADAL" clId="{EE19A4B2-02F7-4B89-B129-87EAA0EAED93}" dt="2023-06-22T13:05:00.236" v="117" actId="14100"/>
          <ac:picMkLst>
            <pc:docMk/>
            <pc:sldMk cId="1957460900" sldId="385"/>
            <ac:picMk id="6" creationId="{242F958E-D16E-8FE7-5DE8-5F384B206CEC}"/>
          </ac:picMkLst>
        </pc:picChg>
        <pc:picChg chg="mod ord">
          <ac:chgData name="Anna Pramborg" userId="dd92beed-9e9f-43e4-bcba-471162de4225" providerId="ADAL" clId="{EE19A4B2-02F7-4B89-B129-87EAA0EAED93}" dt="2023-06-22T13:21:39.496" v="406" actId="1076"/>
          <ac:picMkLst>
            <pc:docMk/>
            <pc:sldMk cId="1957460900" sldId="385"/>
            <ac:picMk id="7" creationId="{D8225CCD-ABF9-4554-94B3-B4EA0F225D2E}"/>
          </ac:picMkLst>
        </pc:picChg>
      </pc:sldChg>
      <pc:sldChg chg="addSp delSp modSp add mod chgLayout">
        <pc:chgData name="Anna Pramborg" userId="dd92beed-9e9f-43e4-bcba-471162de4225" providerId="ADAL" clId="{EE19A4B2-02F7-4B89-B129-87EAA0EAED93}" dt="2023-06-22T13:14:27.220" v="262" actId="478"/>
        <pc:sldMkLst>
          <pc:docMk/>
          <pc:sldMk cId="707721033" sldId="394"/>
        </pc:sldMkLst>
        <pc:spChg chg="mod ord">
          <ac:chgData name="Anna Pramborg" userId="dd92beed-9e9f-43e4-bcba-471162de4225" providerId="ADAL" clId="{EE19A4B2-02F7-4B89-B129-87EAA0EAED93}" dt="2023-06-22T13:14:15.911" v="259" actId="700"/>
          <ac:spMkLst>
            <pc:docMk/>
            <pc:sldMk cId="707721033" sldId="394"/>
            <ac:spMk id="2" creationId="{4D885274-6F2A-4221-AF5D-00BBED24599A}"/>
          </ac:spMkLst>
        </pc:spChg>
        <pc:spChg chg="mod ord">
          <ac:chgData name="Anna Pramborg" userId="dd92beed-9e9f-43e4-bcba-471162de4225" providerId="ADAL" clId="{EE19A4B2-02F7-4B89-B129-87EAA0EAED93}" dt="2023-06-22T13:14:25.127" v="261" actId="14100"/>
          <ac:spMkLst>
            <pc:docMk/>
            <pc:sldMk cId="707721033" sldId="394"/>
            <ac:spMk id="3" creationId="{B096C2E1-2D0C-4EFD-979A-846FB6260C3F}"/>
          </ac:spMkLst>
        </pc:spChg>
        <pc:spChg chg="add del mod ord">
          <ac:chgData name="Anna Pramborg" userId="dd92beed-9e9f-43e4-bcba-471162de4225" providerId="ADAL" clId="{EE19A4B2-02F7-4B89-B129-87EAA0EAED93}" dt="2023-06-22T13:14:21.068" v="260" actId="478"/>
          <ac:spMkLst>
            <pc:docMk/>
            <pc:sldMk cId="707721033" sldId="394"/>
            <ac:spMk id="5" creationId="{4CAC0638-826E-E47C-A0CF-55C6B84E6815}"/>
          </ac:spMkLst>
        </pc:spChg>
        <pc:picChg chg="del">
          <ac:chgData name="Anna Pramborg" userId="dd92beed-9e9f-43e4-bcba-471162de4225" providerId="ADAL" clId="{EE19A4B2-02F7-4B89-B129-87EAA0EAED93}" dt="2023-06-22T13:14:27.220" v="262" actId="478"/>
          <ac:picMkLst>
            <pc:docMk/>
            <pc:sldMk cId="707721033" sldId="394"/>
            <ac:picMk id="4" creationId="{AA9E8861-890A-4BBF-AB9B-CACC2F81BBA4}"/>
          </ac:picMkLst>
        </pc:picChg>
      </pc:sldChg>
      <pc:sldChg chg="addSp modSp add mod modClrScheme chgLayout">
        <pc:chgData name="Anna Pramborg" userId="dd92beed-9e9f-43e4-bcba-471162de4225" providerId="ADAL" clId="{EE19A4B2-02F7-4B89-B129-87EAA0EAED93}" dt="2023-06-22T13:19:04.157" v="359" actId="1076"/>
        <pc:sldMkLst>
          <pc:docMk/>
          <pc:sldMk cId="4230843858" sldId="395"/>
        </pc:sldMkLst>
        <pc:spChg chg="mod ord">
          <ac:chgData name="Anna Pramborg" userId="dd92beed-9e9f-43e4-bcba-471162de4225" providerId="ADAL" clId="{EE19A4B2-02F7-4B89-B129-87EAA0EAED93}" dt="2023-06-22T13:18:49.710" v="343" actId="700"/>
          <ac:spMkLst>
            <pc:docMk/>
            <pc:sldMk cId="4230843858" sldId="395"/>
            <ac:spMk id="2" creationId="{9C132A78-F750-4ADA-B5C9-B3583D928799}"/>
          </ac:spMkLst>
        </pc:spChg>
        <pc:spChg chg="mod ord">
          <ac:chgData name="Anna Pramborg" userId="dd92beed-9e9f-43e4-bcba-471162de4225" providerId="ADAL" clId="{EE19A4B2-02F7-4B89-B129-87EAA0EAED93}" dt="2023-06-22T13:19:00.182" v="358" actId="14100"/>
          <ac:spMkLst>
            <pc:docMk/>
            <pc:sldMk cId="4230843858" sldId="395"/>
            <ac:spMk id="3" creationId="{175E8D4B-1FDD-42B3-AFEB-CFE3CFBC74F7}"/>
          </ac:spMkLst>
        </pc:spChg>
        <pc:spChg chg="add mod ord">
          <ac:chgData name="Anna Pramborg" userId="dd92beed-9e9f-43e4-bcba-471162de4225" providerId="ADAL" clId="{EE19A4B2-02F7-4B89-B129-87EAA0EAED93}" dt="2023-06-22T13:18:56.920" v="357" actId="20577"/>
          <ac:spMkLst>
            <pc:docMk/>
            <pc:sldMk cId="4230843858" sldId="395"/>
            <ac:spMk id="5" creationId="{EB083975-0BBB-CC5F-40C5-1E4606AD0E59}"/>
          </ac:spMkLst>
        </pc:spChg>
        <pc:spChg chg="add mod ord">
          <ac:chgData name="Anna Pramborg" userId="dd92beed-9e9f-43e4-bcba-471162de4225" providerId="ADAL" clId="{EE19A4B2-02F7-4B89-B129-87EAA0EAED93}" dt="2023-06-22T13:18:49.710" v="343" actId="700"/>
          <ac:spMkLst>
            <pc:docMk/>
            <pc:sldMk cId="4230843858" sldId="395"/>
            <ac:spMk id="6" creationId="{9BCA9F15-1E0C-1AD4-FCC6-56415426E1F8}"/>
          </ac:spMkLst>
        </pc:spChg>
        <pc:picChg chg="add mod">
          <ac:chgData name="Anna Pramborg" userId="dd92beed-9e9f-43e4-bcba-471162de4225" providerId="ADAL" clId="{EE19A4B2-02F7-4B89-B129-87EAA0EAED93}" dt="2023-06-22T13:00:06.855" v="65" actId="14100"/>
          <ac:picMkLst>
            <pc:docMk/>
            <pc:sldMk cId="4230843858" sldId="395"/>
            <ac:picMk id="4" creationId="{1FF546DB-A0D5-97C8-D0FC-4B432ABB0D05}"/>
          </ac:picMkLst>
        </pc:picChg>
        <pc:picChg chg="mod">
          <ac:chgData name="Anna Pramborg" userId="dd92beed-9e9f-43e4-bcba-471162de4225" providerId="ADAL" clId="{EE19A4B2-02F7-4B89-B129-87EAA0EAED93}" dt="2023-06-22T13:19:04.157" v="359" actId="1076"/>
          <ac:picMkLst>
            <pc:docMk/>
            <pc:sldMk cId="4230843858" sldId="395"/>
            <ac:picMk id="7" creationId="{214A62D9-5EEF-4044-9558-7E13A465D9E2}"/>
          </ac:picMkLst>
        </pc:picChg>
      </pc:sldChg>
      <pc:sldChg chg="add">
        <pc:chgData name="Anna Pramborg" userId="dd92beed-9e9f-43e4-bcba-471162de4225" providerId="ADAL" clId="{EE19A4B2-02F7-4B89-B129-87EAA0EAED93}" dt="2023-06-09T05:10:19.736" v="0"/>
        <pc:sldMkLst>
          <pc:docMk/>
          <pc:sldMk cId="3079911341" sldId="1428"/>
        </pc:sldMkLst>
      </pc:sldChg>
      <pc:sldChg chg="add del">
        <pc:chgData name="Anna Pramborg" userId="dd92beed-9e9f-43e4-bcba-471162de4225" providerId="ADAL" clId="{EE19A4B2-02F7-4B89-B129-87EAA0EAED93}" dt="2023-06-22T13:13:58.759" v="258" actId="47"/>
        <pc:sldMkLst>
          <pc:docMk/>
          <pc:sldMk cId="2201495362" sldId="1429"/>
        </pc:sldMkLst>
      </pc:sldChg>
      <pc:sldChg chg="addSp delSp modSp add mod chgLayout">
        <pc:chgData name="Anna Pramborg" userId="dd92beed-9e9f-43e4-bcba-471162de4225" providerId="ADAL" clId="{EE19A4B2-02F7-4B89-B129-87EAA0EAED93}" dt="2023-06-22T13:22:36.133" v="422" actId="478"/>
        <pc:sldMkLst>
          <pc:docMk/>
          <pc:sldMk cId="123169414" sldId="1629"/>
        </pc:sldMkLst>
        <pc:spChg chg="mod ord">
          <ac:chgData name="Anna Pramborg" userId="dd92beed-9e9f-43e4-bcba-471162de4225" providerId="ADAL" clId="{EE19A4B2-02F7-4B89-B129-87EAA0EAED93}" dt="2023-06-22T13:22:30.773" v="420" actId="6549"/>
          <ac:spMkLst>
            <pc:docMk/>
            <pc:sldMk cId="123169414" sldId="1629"/>
            <ac:spMk id="2" creationId="{893B8EF3-2C8D-4703-B833-52472094E67B}"/>
          </ac:spMkLst>
        </pc:spChg>
        <pc:spChg chg="del mod ord">
          <ac:chgData name="Anna Pramborg" userId="dd92beed-9e9f-43e4-bcba-471162de4225" providerId="ADAL" clId="{EE19A4B2-02F7-4B89-B129-87EAA0EAED93}" dt="2023-06-22T13:22:36.133" v="422" actId="478"/>
          <ac:spMkLst>
            <pc:docMk/>
            <pc:sldMk cId="123169414" sldId="1629"/>
            <ac:spMk id="3" creationId="{2C046346-BF57-4C6D-957E-9931BA373216}"/>
          </ac:spMkLst>
        </pc:spChg>
        <pc:spChg chg="add mod ord">
          <ac:chgData name="Anna Pramborg" userId="dd92beed-9e9f-43e4-bcba-471162de4225" providerId="ADAL" clId="{EE19A4B2-02F7-4B89-B129-87EAA0EAED93}" dt="2023-06-22T13:22:29.345" v="419"/>
          <ac:spMkLst>
            <pc:docMk/>
            <pc:sldMk cId="123169414" sldId="1629"/>
            <ac:spMk id="4" creationId="{0D13F595-289E-A8AE-2C0F-E92D77C7819E}"/>
          </ac:spMkLst>
        </pc:spChg>
      </pc:sldChg>
      <pc:sldChg chg="modSp add mod">
        <pc:chgData name="Anna Pramborg" userId="dd92beed-9e9f-43e4-bcba-471162de4225" providerId="ADAL" clId="{EE19A4B2-02F7-4B89-B129-87EAA0EAED93}" dt="2023-06-22T13:12:11.858" v="252" actId="1076"/>
        <pc:sldMkLst>
          <pc:docMk/>
          <pc:sldMk cId="201433492" sldId="1631"/>
        </pc:sldMkLst>
        <pc:spChg chg="mod">
          <ac:chgData name="Anna Pramborg" userId="dd92beed-9e9f-43e4-bcba-471162de4225" providerId="ADAL" clId="{EE19A4B2-02F7-4B89-B129-87EAA0EAED93}" dt="2023-06-22T13:11:25.461" v="244" actId="120"/>
          <ac:spMkLst>
            <pc:docMk/>
            <pc:sldMk cId="201433492" sldId="1631"/>
            <ac:spMk id="8" creationId="{744793DF-F724-461D-861D-D7DEC84D4AC7}"/>
          </ac:spMkLst>
        </pc:spChg>
        <pc:spChg chg="mod">
          <ac:chgData name="Anna Pramborg" userId="dd92beed-9e9f-43e4-bcba-471162de4225" providerId="ADAL" clId="{EE19A4B2-02F7-4B89-B129-87EAA0EAED93}" dt="2023-06-22T13:11:46.508" v="248" actId="1076"/>
          <ac:spMkLst>
            <pc:docMk/>
            <pc:sldMk cId="201433492" sldId="1631"/>
            <ac:spMk id="9" creationId="{104975E9-8013-4C5B-ACD0-320F28D95125}"/>
          </ac:spMkLst>
        </pc:spChg>
        <pc:spChg chg="mod">
          <ac:chgData name="Anna Pramborg" userId="dd92beed-9e9f-43e4-bcba-471162de4225" providerId="ADAL" clId="{EE19A4B2-02F7-4B89-B129-87EAA0EAED93}" dt="2023-06-22T13:11:31.054" v="245" actId="120"/>
          <ac:spMkLst>
            <pc:docMk/>
            <pc:sldMk cId="201433492" sldId="1631"/>
            <ac:spMk id="11" creationId="{EEEC4852-E3F9-4A00-819A-0719DFF9DB06}"/>
          </ac:spMkLst>
        </pc:spChg>
        <pc:spChg chg="mod">
          <ac:chgData name="Anna Pramborg" userId="dd92beed-9e9f-43e4-bcba-471162de4225" providerId="ADAL" clId="{EE19A4B2-02F7-4B89-B129-87EAA0EAED93}" dt="2023-06-22T13:11:37.470" v="246" actId="120"/>
          <ac:spMkLst>
            <pc:docMk/>
            <pc:sldMk cId="201433492" sldId="1631"/>
            <ac:spMk id="12" creationId="{82B92268-197D-4499-9AA6-95F7A594CAE5}"/>
          </ac:spMkLst>
        </pc:spChg>
        <pc:picChg chg="mod">
          <ac:chgData name="Anna Pramborg" userId="dd92beed-9e9f-43e4-bcba-471162de4225" providerId="ADAL" clId="{EE19A4B2-02F7-4B89-B129-87EAA0EAED93}" dt="2023-06-22T13:12:11.858" v="252" actId="1076"/>
          <ac:picMkLst>
            <pc:docMk/>
            <pc:sldMk cId="201433492" sldId="1631"/>
            <ac:picMk id="7" creationId="{52BB7201-C042-4107-9BD8-6DB69299981F}"/>
          </ac:picMkLst>
        </pc:picChg>
      </pc:sldChg>
      <pc:sldChg chg="addSp delSp modSp add mod chgLayout">
        <pc:chgData name="Anna Pramborg" userId="dd92beed-9e9f-43e4-bcba-471162de4225" providerId="ADAL" clId="{EE19A4B2-02F7-4B89-B129-87EAA0EAED93}" dt="2023-06-22T13:17:33.796" v="317" actId="20577"/>
        <pc:sldMkLst>
          <pc:docMk/>
          <pc:sldMk cId="895469036" sldId="1633"/>
        </pc:sldMkLst>
        <pc:spChg chg="mod ord">
          <ac:chgData name="Anna Pramborg" userId="dd92beed-9e9f-43e4-bcba-471162de4225" providerId="ADAL" clId="{EE19A4B2-02F7-4B89-B129-87EAA0EAED93}" dt="2023-06-22T13:14:54.922" v="265" actId="700"/>
          <ac:spMkLst>
            <pc:docMk/>
            <pc:sldMk cId="895469036" sldId="1633"/>
            <ac:spMk id="2" creationId="{61B92E58-E926-4042-8D53-B4D00C5AAC51}"/>
          </ac:spMkLst>
        </pc:spChg>
        <pc:spChg chg="mod ord">
          <ac:chgData name="Anna Pramborg" userId="dd92beed-9e9f-43e4-bcba-471162de4225" providerId="ADAL" clId="{EE19A4B2-02F7-4B89-B129-87EAA0EAED93}" dt="2023-06-22T13:14:54.922" v="265" actId="700"/>
          <ac:spMkLst>
            <pc:docMk/>
            <pc:sldMk cId="895469036" sldId="1633"/>
            <ac:spMk id="3" creationId="{CE11A657-AD55-4C6E-BA02-94BF14E40CD2}"/>
          </ac:spMkLst>
        </pc:spChg>
        <pc:spChg chg="add mod ord">
          <ac:chgData name="Anna Pramborg" userId="dd92beed-9e9f-43e4-bcba-471162de4225" providerId="ADAL" clId="{EE19A4B2-02F7-4B89-B129-87EAA0EAED93}" dt="2023-06-22T12:55:57.191" v="32" actId="14100"/>
          <ac:spMkLst>
            <pc:docMk/>
            <pc:sldMk cId="895469036" sldId="1633"/>
            <ac:spMk id="4" creationId="{319B5371-B352-231A-6360-339734B7FFFD}"/>
          </ac:spMkLst>
        </pc:spChg>
        <pc:spChg chg="mod">
          <ac:chgData name="Anna Pramborg" userId="dd92beed-9e9f-43e4-bcba-471162de4225" providerId="ADAL" clId="{EE19A4B2-02F7-4B89-B129-87EAA0EAED93}" dt="2023-06-22T12:56:05.799" v="36" actId="6549"/>
          <ac:spMkLst>
            <pc:docMk/>
            <pc:sldMk cId="895469036" sldId="1633"/>
            <ac:spMk id="6" creationId="{B5285A6F-6722-4390-856A-8AE6D2C61E9F}"/>
          </ac:spMkLst>
        </pc:spChg>
        <pc:spChg chg="add del mod ord">
          <ac:chgData name="Anna Pramborg" userId="dd92beed-9e9f-43e4-bcba-471162de4225" providerId="ADAL" clId="{EE19A4B2-02F7-4B89-B129-87EAA0EAED93}" dt="2023-06-22T13:15:05.929" v="266" actId="478"/>
          <ac:spMkLst>
            <pc:docMk/>
            <pc:sldMk cId="895469036" sldId="1633"/>
            <ac:spMk id="8" creationId="{882F1913-D341-AEC1-AFC4-08BE2F342647}"/>
          </ac:spMkLst>
        </pc:spChg>
        <pc:spChg chg="add mod ord">
          <ac:chgData name="Anna Pramborg" userId="dd92beed-9e9f-43e4-bcba-471162de4225" providerId="ADAL" clId="{EE19A4B2-02F7-4B89-B129-87EAA0EAED93}" dt="2023-06-22T13:17:33.796" v="317" actId="20577"/>
          <ac:spMkLst>
            <pc:docMk/>
            <pc:sldMk cId="895469036" sldId="1633"/>
            <ac:spMk id="9" creationId="{0C2B0F97-5578-64C8-F829-FE070B9BAB9B}"/>
          </ac:spMkLst>
        </pc:spChg>
        <pc:picChg chg="add mod">
          <ac:chgData name="Anna Pramborg" userId="dd92beed-9e9f-43e4-bcba-471162de4225" providerId="ADAL" clId="{EE19A4B2-02F7-4B89-B129-87EAA0EAED93}" dt="2023-06-22T12:55:37.404" v="29" actId="1076"/>
          <ac:picMkLst>
            <pc:docMk/>
            <pc:sldMk cId="895469036" sldId="1633"/>
            <ac:picMk id="5" creationId="{E4F766D2-5524-70C3-543E-4C843F994602}"/>
          </ac:picMkLst>
        </pc:picChg>
        <pc:picChg chg="del">
          <ac:chgData name="Anna Pramborg" userId="dd92beed-9e9f-43e4-bcba-471162de4225" providerId="ADAL" clId="{EE19A4B2-02F7-4B89-B129-87EAA0EAED93}" dt="2023-06-22T12:52:58.774" v="13" actId="478"/>
          <ac:picMkLst>
            <pc:docMk/>
            <pc:sldMk cId="895469036" sldId="1633"/>
            <ac:picMk id="10" creationId="{8E26A009-C3F6-4112-9C8F-95C3B1D29374}"/>
          </ac:picMkLst>
        </pc:picChg>
      </pc:sldChg>
      <pc:sldChg chg="addSp delSp modSp add mod chgLayout">
        <pc:chgData name="Anna Pramborg" userId="dd92beed-9e9f-43e4-bcba-471162de4225" providerId="ADAL" clId="{EE19A4B2-02F7-4B89-B129-87EAA0EAED93}" dt="2023-06-22T13:18:40.213" v="342" actId="1076"/>
        <pc:sldMkLst>
          <pc:docMk/>
          <pc:sldMk cId="2428995089" sldId="1642"/>
        </pc:sldMkLst>
        <pc:spChg chg="mod ord">
          <ac:chgData name="Anna Pramborg" userId="dd92beed-9e9f-43e4-bcba-471162de4225" providerId="ADAL" clId="{EE19A4B2-02F7-4B89-B129-87EAA0EAED93}" dt="2023-06-22T13:15:25.716" v="268" actId="700"/>
          <ac:spMkLst>
            <pc:docMk/>
            <pc:sldMk cId="2428995089" sldId="1642"/>
            <ac:spMk id="2" creationId="{61B92E58-E926-4042-8D53-B4D00C5AAC51}"/>
          </ac:spMkLst>
        </pc:spChg>
        <pc:spChg chg="mod ord">
          <ac:chgData name="Anna Pramborg" userId="dd92beed-9e9f-43e4-bcba-471162de4225" providerId="ADAL" clId="{EE19A4B2-02F7-4B89-B129-87EAA0EAED93}" dt="2023-06-22T13:17:18.390" v="293" actId="14100"/>
          <ac:spMkLst>
            <pc:docMk/>
            <pc:sldMk cId="2428995089" sldId="1642"/>
            <ac:spMk id="3" creationId="{CE11A657-AD55-4C6E-BA02-94BF14E40CD2}"/>
          </ac:spMkLst>
        </pc:spChg>
        <pc:spChg chg="add del mod ord">
          <ac:chgData name="Anna Pramborg" userId="dd92beed-9e9f-43e4-bcba-471162de4225" providerId="ADAL" clId="{EE19A4B2-02F7-4B89-B129-87EAA0EAED93}" dt="2023-06-22T13:15:25.716" v="268" actId="700"/>
          <ac:spMkLst>
            <pc:docMk/>
            <pc:sldMk cId="2428995089" sldId="1642"/>
            <ac:spMk id="5" creationId="{20FFA88C-BAC0-AFAF-430A-FB69B197E934}"/>
          </ac:spMkLst>
        </pc:spChg>
        <pc:spChg chg="add del mod ord">
          <ac:chgData name="Anna Pramborg" userId="dd92beed-9e9f-43e4-bcba-471162de4225" providerId="ADAL" clId="{EE19A4B2-02F7-4B89-B129-87EAA0EAED93}" dt="2023-06-22T13:15:25.716" v="268" actId="700"/>
          <ac:spMkLst>
            <pc:docMk/>
            <pc:sldMk cId="2428995089" sldId="1642"/>
            <ac:spMk id="6" creationId="{CCBDFD99-9382-74EA-76C9-08C937E26686}"/>
          </ac:spMkLst>
        </pc:spChg>
        <pc:spChg chg="add mod ord">
          <ac:chgData name="Anna Pramborg" userId="dd92beed-9e9f-43e4-bcba-471162de4225" providerId="ADAL" clId="{EE19A4B2-02F7-4B89-B129-87EAA0EAED93}" dt="2023-06-22T13:17:26.872" v="305" actId="20577"/>
          <ac:spMkLst>
            <pc:docMk/>
            <pc:sldMk cId="2428995089" sldId="1642"/>
            <ac:spMk id="7" creationId="{02571917-ADEC-FEB1-C11B-9B95BC1A2855}"/>
          </ac:spMkLst>
        </pc:spChg>
        <pc:spChg chg="add del mod ord">
          <ac:chgData name="Anna Pramborg" userId="dd92beed-9e9f-43e4-bcba-471162de4225" providerId="ADAL" clId="{EE19A4B2-02F7-4B89-B129-87EAA0EAED93}" dt="2023-06-22T13:16:40.712" v="283" actId="931"/>
          <ac:spMkLst>
            <pc:docMk/>
            <pc:sldMk cId="2428995089" sldId="1642"/>
            <ac:spMk id="9" creationId="{5EFC34DB-C5C3-D2A5-1C8D-B865C1A94080}"/>
          </ac:spMkLst>
        </pc:spChg>
        <pc:picChg chg="add mod ord">
          <ac:chgData name="Anna Pramborg" userId="dd92beed-9e9f-43e4-bcba-471162de4225" providerId="ADAL" clId="{EE19A4B2-02F7-4B89-B129-87EAA0EAED93}" dt="2023-06-22T13:18:40.213" v="342" actId="1076"/>
          <ac:picMkLst>
            <pc:docMk/>
            <pc:sldMk cId="2428995089" sldId="1642"/>
            <ac:picMk id="4" creationId="{BDBE1657-3C55-C0B8-2C6C-9B478464EEAA}"/>
          </ac:picMkLst>
        </pc:picChg>
        <pc:picChg chg="del mod">
          <ac:chgData name="Anna Pramborg" userId="dd92beed-9e9f-43e4-bcba-471162de4225" providerId="ADAL" clId="{EE19A4B2-02F7-4B89-B129-87EAA0EAED93}" dt="2023-06-22T13:16:32.582" v="282" actId="21"/>
          <ac:picMkLst>
            <pc:docMk/>
            <pc:sldMk cId="2428995089" sldId="1642"/>
            <ac:picMk id="8" creationId="{2E862E0B-8322-471B-B0B8-41D3D5C06898}"/>
          </ac:picMkLst>
        </pc:picChg>
        <pc:picChg chg="del">
          <ac:chgData name="Anna Pramborg" userId="dd92beed-9e9f-43e4-bcba-471162de4225" providerId="ADAL" clId="{EE19A4B2-02F7-4B89-B129-87EAA0EAED93}" dt="2023-06-22T13:15:33.972" v="270" actId="478"/>
          <ac:picMkLst>
            <pc:docMk/>
            <pc:sldMk cId="2428995089" sldId="1642"/>
            <ac:picMk id="10" creationId="{419F830B-1CE6-478F-9C2D-E1D76772B4F8}"/>
          </ac:picMkLst>
        </pc:picChg>
        <pc:picChg chg="add del mod">
          <ac:chgData name="Anna Pramborg" userId="dd92beed-9e9f-43e4-bcba-471162de4225" providerId="ADAL" clId="{EE19A4B2-02F7-4B89-B129-87EAA0EAED93}" dt="2023-06-22T13:16:25.215" v="281" actId="931"/>
          <ac:picMkLst>
            <pc:docMk/>
            <pc:sldMk cId="2428995089" sldId="1642"/>
            <ac:picMk id="12" creationId="{1BF32A24-8991-32DE-133F-A3F2DE7D2656}"/>
          </ac:picMkLst>
        </pc:picChg>
        <pc:picChg chg="add mod">
          <ac:chgData name="Anna Pramborg" userId="dd92beed-9e9f-43e4-bcba-471162de4225" providerId="ADAL" clId="{EE19A4B2-02F7-4B89-B129-87EAA0EAED93}" dt="2023-06-22T13:16:46.918" v="287" actId="962"/>
          <ac:picMkLst>
            <pc:docMk/>
            <pc:sldMk cId="2428995089" sldId="1642"/>
            <ac:picMk id="14" creationId="{FDFA5E65-D91F-2ED6-C28C-C0CE9D969180}"/>
          </ac:picMkLst>
        </pc:picChg>
        <pc:picChg chg="add mod">
          <ac:chgData name="Anna Pramborg" userId="dd92beed-9e9f-43e4-bcba-471162de4225" providerId="ADAL" clId="{EE19A4B2-02F7-4B89-B129-87EAA0EAED93}" dt="2023-06-22T13:17:10.056" v="291" actId="1076"/>
          <ac:picMkLst>
            <pc:docMk/>
            <pc:sldMk cId="2428995089" sldId="1642"/>
            <ac:picMk id="15" creationId="{F4E6D66D-495B-00EB-9A11-A4E59BF681F6}"/>
          </ac:picMkLst>
        </pc:picChg>
      </pc:sldChg>
      <pc:sldChg chg="addSp delSp modSp add mod modClrScheme chgLayout">
        <pc:chgData name="Anna Pramborg" userId="dd92beed-9e9f-43e4-bcba-471162de4225" providerId="ADAL" clId="{EE19A4B2-02F7-4B89-B129-87EAA0EAED93}" dt="2023-06-22T13:19:39.240" v="376" actId="1076"/>
        <pc:sldMkLst>
          <pc:docMk/>
          <pc:sldMk cId="3246036268" sldId="1646"/>
        </pc:sldMkLst>
        <pc:spChg chg="add mod ord">
          <ac:chgData name="Anna Pramborg" userId="dd92beed-9e9f-43e4-bcba-471162de4225" providerId="ADAL" clId="{EE19A4B2-02F7-4B89-B129-87EAA0EAED93}" dt="2023-06-22T13:19:36.264" v="375" actId="700"/>
          <ac:spMkLst>
            <pc:docMk/>
            <pc:sldMk cId="3246036268" sldId="1646"/>
            <ac:spMk id="2" creationId="{E90D4AF0-E799-3FED-3399-E0984EAE05E0}"/>
          </ac:spMkLst>
        </pc:spChg>
        <pc:spChg chg="add mod ord">
          <ac:chgData name="Anna Pramborg" userId="dd92beed-9e9f-43e4-bcba-471162de4225" providerId="ADAL" clId="{EE19A4B2-02F7-4B89-B129-87EAA0EAED93}" dt="2023-06-22T13:19:39.240" v="376" actId="1076"/>
          <ac:spMkLst>
            <pc:docMk/>
            <pc:sldMk cId="3246036268" sldId="1646"/>
            <ac:spMk id="3" creationId="{B7E43D7C-50C9-D3F7-8A57-C9E50D7F6353}"/>
          </ac:spMkLst>
        </pc:spChg>
        <pc:picChg chg="del">
          <ac:chgData name="Anna Pramborg" userId="dd92beed-9e9f-43e4-bcba-471162de4225" providerId="ADAL" clId="{EE19A4B2-02F7-4B89-B129-87EAA0EAED93}" dt="2023-06-22T13:01:17.872" v="76" actId="478"/>
          <ac:picMkLst>
            <pc:docMk/>
            <pc:sldMk cId="3246036268" sldId="1646"/>
            <ac:picMk id="7" creationId="{9AF50100-057F-41FE-9EC8-4C4FDEF4DC21}"/>
          </ac:picMkLst>
        </pc:picChg>
      </pc:sldChg>
      <pc:sldChg chg="addSp delSp modSp add mod chgLayout">
        <pc:chgData name="Anna Pramborg" userId="dd92beed-9e9f-43e4-bcba-471162de4225" providerId="ADAL" clId="{EE19A4B2-02F7-4B89-B129-87EAA0EAED93}" dt="2023-06-22T13:18:16.531" v="337" actId="20577"/>
        <pc:sldMkLst>
          <pc:docMk/>
          <pc:sldMk cId="3904642776" sldId="1653"/>
        </pc:sldMkLst>
        <pc:spChg chg="mod ord">
          <ac:chgData name="Anna Pramborg" userId="dd92beed-9e9f-43e4-bcba-471162de4225" providerId="ADAL" clId="{EE19A4B2-02F7-4B89-B129-87EAA0EAED93}" dt="2023-06-22T13:18:04.628" v="318" actId="700"/>
          <ac:spMkLst>
            <pc:docMk/>
            <pc:sldMk cId="3904642776" sldId="1653"/>
            <ac:spMk id="2" creationId="{61B92E58-E926-4042-8D53-B4D00C5AAC51}"/>
          </ac:spMkLst>
        </pc:spChg>
        <pc:spChg chg="mod ord">
          <ac:chgData name="Anna Pramborg" userId="dd92beed-9e9f-43e4-bcba-471162de4225" providerId="ADAL" clId="{EE19A4B2-02F7-4B89-B129-87EAA0EAED93}" dt="2023-06-22T13:18:04.628" v="318" actId="700"/>
          <ac:spMkLst>
            <pc:docMk/>
            <pc:sldMk cId="3904642776" sldId="1653"/>
            <ac:spMk id="3" creationId="{CE11A657-AD55-4C6E-BA02-94BF14E40CD2}"/>
          </ac:spMkLst>
        </pc:spChg>
        <pc:spChg chg="add mod ord">
          <ac:chgData name="Anna Pramborg" userId="dd92beed-9e9f-43e4-bcba-471162de4225" providerId="ADAL" clId="{EE19A4B2-02F7-4B89-B129-87EAA0EAED93}" dt="2023-06-22T12:58:01.282" v="43" actId="167"/>
          <ac:spMkLst>
            <pc:docMk/>
            <pc:sldMk cId="3904642776" sldId="1653"/>
            <ac:spMk id="5" creationId="{81B95319-E5F8-53FC-8175-C82B66B5806F}"/>
          </ac:spMkLst>
        </pc:spChg>
        <pc:spChg chg="add del mod ord">
          <ac:chgData name="Anna Pramborg" userId="dd92beed-9e9f-43e4-bcba-471162de4225" providerId="ADAL" clId="{EE19A4B2-02F7-4B89-B129-87EAA0EAED93}" dt="2023-06-22T13:18:07.718" v="319" actId="478"/>
          <ac:spMkLst>
            <pc:docMk/>
            <pc:sldMk cId="3904642776" sldId="1653"/>
            <ac:spMk id="7" creationId="{61F9E767-2218-6D2D-C713-6683940C87B3}"/>
          </ac:spMkLst>
        </pc:spChg>
        <pc:spChg chg="add mod ord">
          <ac:chgData name="Anna Pramborg" userId="dd92beed-9e9f-43e4-bcba-471162de4225" providerId="ADAL" clId="{EE19A4B2-02F7-4B89-B129-87EAA0EAED93}" dt="2023-06-22T13:18:16.531" v="337" actId="20577"/>
          <ac:spMkLst>
            <pc:docMk/>
            <pc:sldMk cId="3904642776" sldId="1653"/>
            <ac:spMk id="8" creationId="{871070E0-13FA-3850-E51C-6AC47CF19B73}"/>
          </ac:spMkLst>
        </pc:spChg>
        <pc:spChg chg="mod">
          <ac:chgData name="Anna Pramborg" userId="dd92beed-9e9f-43e4-bcba-471162de4225" providerId="ADAL" clId="{EE19A4B2-02F7-4B89-B129-87EAA0EAED93}" dt="2023-06-22T12:58:26.741" v="47" actId="11"/>
          <ac:spMkLst>
            <pc:docMk/>
            <pc:sldMk cId="3904642776" sldId="1653"/>
            <ac:spMk id="12" creationId="{514EA419-E2B8-4233-BD8A-14768C504B7E}"/>
          </ac:spMkLst>
        </pc:spChg>
        <pc:picChg chg="del">
          <ac:chgData name="Anna Pramborg" userId="dd92beed-9e9f-43e4-bcba-471162de4225" providerId="ADAL" clId="{EE19A4B2-02F7-4B89-B129-87EAA0EAED93}" dt="2023-06-22T12:57:40.053" v="41" actId="478"/>
          <ac:picMkLst>
            <pc:docMk/>
            <pc:sldMk cId="3904642776" sldId="1653"/>
            <ac:picMk id="4" creationId="{239752B2-37AB-422D-8AE4-17EE5124C790}"/>
          </ac:picMkLst>
        </pc:picChg>
        <pc:picChg chg="add mod ord">
          <ac:chgData name="Anna Pramborg" userId="dd92beed-9e9f-43e4-bcba-471162de4225" providerId="ADAL" clId="{EE19A4B2-02F7-4B89-B129-87EAA0EAED93}" dt="2023-06-22T12:58:34.719" v="48" actId="1076"/>
          <ac:picMkLst>
            <pc:docMk/>
            <pc:sldMk cId="3904642776" sldId="1653"/>
            <ac:picMk id="6" creationId="{EFBD7AB9-7987-5F76-EFCE-7F3776C56068}"/>
          </ac:picMkLst>
        </pc:picChg>
      </pc:sldChg>
      <pc:sldChg chg="addSp delSp modSp add mod chgLayout">
        <pc:chgData name="Anna Pramborg" userId="dd92beed-9e9f-43e4-bcba-471162de4225" providerId="ADAL" clId="{EE19A4B2-02F7-4B89-B129-87EAA0EAED93}" dt="2023-06-22T13:19:21.469" v="373" actId="478"/>
        <pc:sldMkLst>
          <pc:docMk/>
          <pc:sldMk cId="1150720203" sldId="1654"/>
        </pc:sldMkLst>
        <pc:spChg chg="mod ord">
          <ac:chgData name="Anna Pramborg" userId="dd92beed-9e9f-43e4-bcba-471162de4225" providerId="ADAL" clId="{EE19A4B2-02F7-4B89-B129-87EAA0EAED93}" dt="2023-06-22T13:19:12.080" v="360" actId="700"/>
          <ac:spMkLst>
            <pc:docMk/>
            <pc:sldMk cId="1150720203" sldId="1654"/>
            <ac:spMk id="2" creationId="{61B92E58-E926-4042-8D53-B4D00C5AAC51}"/>
          </ac:spMkLst>
        </pc:spChg>
        <pc:spChg chg="mod ord">
          <ac:chgData name="Anna Pramborg" userId="dd92beed-9e9f-43e4-bcba-471162de4225" providerId="ADAL" clId="{EE19A4B2-02F7-4B89-B129-87EAA0EAED93}" dt="2023-06-22T13:19:12.080" v="360" actId="700"/>
          <ac:spMkLst>
            <pc:docMk/>
            <pc:sldMk cId="1150720203" sldId="1654"/>
            <ac:spMk id="3" creationId="{CE11A657-AD55-4C6E-BA02-94BF14E40CD2}"/>
          </ac:spMkLst>
        </pc:spChg>
        <pc:spChg chg="add mod ord">
          <ac:chgData name="Anna Pramborg" userId="dd92beed-9e9f-43e4-bcba-471162de4225" providerId="ADAL" clId="{EE19A4B2-02F7-4B89-B129-87EAA0EAED93}" dt="2023-06-22T13:00:39.492" v="69" actId="167"/>
          <ac:spMkLst>
            <pc:docMk/>
            <pc:sldMk cId="1150720203" sldId="1654"/>
            <ac:spMk id="5" creationId="{81CE1064-F1A3-A90D-AFC4-E00C9E87BF3C}"/>
          </ac:spMkLst>
        </pc:spChg>
        <pc:spChg chg="add del mod ord">
          <ac:chgData name="Anna Pramborg" userId="dd92beed-9e9f-43e4-bcba-471162de4225" providerId="ADAL" clId="{EE19A4B2-02F7-4B89-B129-87EAA0EAED93}" dt="2023-06-22T13:19:21.469" v="373" actId="478"/>
          <ac:spMkLst>
            <pc:docMk/>
            <pc:sldMk cId="1150720203" sldId="1654"/>
            <ac:spMk id="7" creationId="{8CB131AB-908A-7E22-35CA-60FBCD046D40}"/>
          </ac:spMkLst>
        </pc:spChg>
        <pc:spChg chg="add mod ord">
          <ac:chgData name="Anna Pramborg" userId="dd92beed-9e9f-43e4-bcba-471162de4225" providerId="ADAL" clId="{EE19A4B2-02F7-4B89-B129-87EAA0EAED93}" dt="2023-06-22T13:19:17.836" v="372" actId="20577"/>
          <ac:spMkLst>
            <pc:docMk/>
            <pc:sldMk cId="1150720203" sldId="1654"/>
            <ac:spMk id="8" creationId="{F855B417-A842-95FE-D620-A67C9F37B6F5}"/>
          </ac:spMkLst>
        </pc:spChg>
        <pc:spChg chg="mod">
          <ac:chgData name="Anna Pramborg" userId="dd92beed-9e9f-43e4-bcba-471162de4225" providerId="ADAL" clId="{EE19A4B2-02F7-4B89-B129-87EAA0EAED93}" dt="2023-06-22T13:01:03.470" v="74" actId="6549"/>
          <ac:spMkLst>
            <pc:docMk/>
            <pc:sldMk cId="1150720203" sldId="1654"/>
            <ac:spMk id="10" creationId="{022433B0-619B-4099-AE18-ED37744D89E9}"/>
          </ac:spMkLst>
        </pc:spChg>
        <pc:picChg chg="del">
          <ac:chgData name="Anna Pramborg" userId="dd92beed-9e9f-43e4-bcba-471162de4225" providerId="ADAL" clId="{EE19A4B2-02F7-4B89-B129-87EAA0EAED93}" dt="2023-06-22T13:00:33.483" v="67" actId="478"/>
          <ac:picMkLst>
            <pc:docMk/>
            <pc:sldMk cId="1150720203" sldId="1654"/>
            <ac:picMk id="4" creationId="{AD07C352-C8A8-46A2-B152-4C60809A605F}"/>
          </ac:picMkLst>
        </pc:picChg>
        <pc:picChg chg="add mod">
          <ac:chgData name="Anna Pramborg" userId="dd92beed-9e9f-43e4-bcba-471162de4225" providerId="ADAL" clId="{EE19A4B2-02F7-4B89-B129-87EAA0EAED93}" dt="2023-06-22T13:01:09.010" v="75" actId="1076"/>
          <ac:picMkLst>
            <pc:docMk/>
            <pc:sldMk cId="1150720203" sldId="1654"/>
            <ac:picMk id="6" creationId="{B5867B48-349F-08C8-0B8B-18D82DA6A053}"/>
          </ac:picMkLst>
        </pc:picChg>
      </pc:sldChg>
      <pc:sldChg chg="addSp delSp modSp add mod chgLayout">
        <pc:chgData name="Anna Pramborg" userId="dd92beed-9e9f-43e4-bcba-471162de4225" providerId="ADAL" clId="{EE19A4B2-02F7-4B89-B129-87EAA0EAED93}" dt="2023-06-22T13:23:44.971" v="460" actId="1036"/>
        <pc:sldMkLst>
          <pc:docMk/>
          <pc:sldMk cId="3637089761" sldId="1655"/>
        </pc:sldMkLst>
        <pc:spChg chg="mod ord">
          <ac:chgData name="Anna Pramborg" userId="dd92beed-9e9f-43e4-bcba-471162de4225" providerId="ADAL" clId="{EE19A4B2-02F7-4B89-B129-87EAA0EAED93}" dt="2023-06-22T13:23:22.960" v="442" actId="700"/>
          <ac:spMkLst>
            <pc:docMk/>
            <pc:sldMk cId="3637089761" sldId="1655"/>
            <ac:spMk id="2" creationId="{61B92E58-E926-4042-8D53-B4D00C5AAC51}"/>
          </ac:spMkLst>
        </pc:spChg>
        <pc:spChg chg="mod ord">
          <ac:chgData name="Anna Pramborg" userId="dd92beed-9e9f-43e4-bcba-471162de4225" providerId="ADAL" clId="{EE19A4B2-02F7-4B89-B129-87EAA0EAED93}" dt="2023-06-22T13:23:22.960" v="442" actId="700"/>
          <ac:spMkLst>
            <pc:docMk/>
            <pc:sldMk cId="3637089761" sldId="1655"/>
            <ac:spMk id="3" creationId="{CE11A657-AD55-4C6E-BA02-94BF14E40CD2}"/>
          </ac:spMkLst>
        </pc:spChg>
        <pc:spChg chg="add mod ord">
          <ac:chgData name="Anna Pramborg" userId="dd92beed-9e9f-43e4-bcba-471162de4225" providerId="ADAL" clId="{EE19A4B2-02F7-4B89-B129-87EAA0EAED93}" dt="2023-06-22T13:23:44.971" v="460" actId="1036"/>
          <ac:spMkLst>
            <pc:docMk/>
            <pc:sldMk cId="3637089761" sldId="1655"/>
            <ac:spMk id="5" creationId="{4D8BEC01-CE30-9F62-1056-E07A0F4AEA51}"/>
          </ac:spMkLst>
        </pc:spChg>
        <pc:spChg chg="add del mod ord">
          <ac:chgData name="Anna Pramborg" userId="dd92beed-9e9f-43e4-bcba-471162de4225" providerId="ADAL" clId="{EE19A4B2-02F7-4B89-B129-87EAA0EAED93}" dt="2023-06-22T13:23:28.678" v="443" actId="478"/>
          <ac:spMkLst>
            <pc:docMk/>
            <pc:sldMk cId="3637089761" sldId="1655"/>
            <ac:spMk id="7" creationId="{B3806A4B-B054-8D7A-C5A1-03D44CE969F8}"/>
          </ac:spMkLst>
        </pc:spChg>
        <pc:spChg chg="add mod ord">
          <ac:chgData name="Anna Pramborg" userId="dd92beed-9e9f-43e4-bcba-471162de4225" providerId="ADAL" clId="{EE19A4B2-02F7-4B89-B129-87EAA0EAED93}" dt="2023-06-22T13:23:22.960" v="442" actId="700"/>
          <ac:spMkLst>
            <pc:docMk/>
            <pc:sldMk cId="3637089761" sldId="1655"/>
            <ac:spMk id="8" creationId="{F3C32DE1-9B76-4970-6372-C54EA5350A79}"/>
          </ac:spMkLst>
        </pc:spChg>
        <pc:spChg chg="mod">
          <ac:chgData name="Anna Pramborg" userId="dd92beed-9e9f-43e4-bcba-471162de4225" providerId="ADAL" clId="{EE19A4B2-02F7-4B89-B129-87EAA0EAED93}" dt="2023-06-22T13:23:44.971" v="460" actId="1036"/>
          <ac:spMkLst>
            <pc:docMk/>
            <pc:sldMk cId="3637089761" sldId="1655"/>
            <ac:spMk id="10" creationId="{6F8FBD10-8A1B-4604-A20B-E7ECDEE09ABF}"/>
          </ac:spMkLst>
        </pc:spChg>
        <pc:picChg chg="del">
          <ac:chgData name="Anna Pramborg" userId="dd92beed-9e9f-43e4-bcba-471162de4225" providerId="ADAL" clId="{EE19A4B2-02F7-4B89-B129-87EAA0EAED93}" dt="2023-06-22T13:07:38.514" v="203" actId="478"/>
          <ac:picMkLst>
            <pc:docMk/>
            <pc:sldMk cId="3637089761" sldId="1655"/>
            <ac:picMk id="4" creationId="{C197B929-BDE0-4FD2-AFD8-D28F21ECE53C}"/>
          </ac:picMkLst>
        </pc:picChg>
        <pc:picChg chg="add mod ord">
          <ac:chgData name="Anna Pramborg" userId="dd92beed-9e9f-43e4-bcba-471162de4225" providerId="ADAL" clId="{EE19A4B2-02F7-4B89-B129-87EAA0EAED93}" dt="2023-06-22T13:23:44.971" v="460" actId="1036"/>
          <ac:picMkLst>
            <pc:docMk/>
            <pc:sldMk cId="3637089761" sldId="1655"/>
            <ac:picMk id="6" creationId="{EC6B65F8-9FBF-61B5-60EA-0E970416B681}"/>
          </ac:picMkLst>
        </pc:picChg>
      </pc:sldChg>
      <pc:sldChg chg="addSp delSp modSp add mod modClrScheme chgLayout">
        <pc:chgData name="Anna Pramborg" userId="dd92beed-9e9f-43e4-bcba-471162de4225" providerId="ADAL" clId="{EE19A4B2-02F7-4B89-B129-87EAA0EAED93}" dt="2023-06-22T13:22:14.264" v="416" actId="1076"/>
        <pc:sldMkLst>
          <pc:docMk/>
          <pc:sldMk cId="2944392873" sldId="1658"/>
        </pc:sldMkLst>
        <pc:spChg chg="mod ord">
          <ac:chgData name="Anna Pramborg" userId="dd92beed-9e9f-43e4-bcba-471162de4225" providerId="ADAL" clId="{EE19A4B2-02F7-4B89-B129-87EAA0EAED93}" dt="2023-06-22T13:22:07.148" v="414" actId="20577"/>
          <ac:spMkLst>
            <pc:docMk/>
            <pc:sldMk cId="2944392873" sldId="1658"/>
            <ac:spMk id="2" creationId="{E087814D-A5C6-447C-8537-3D8EAC63F8D9}"/>
          </ac:spMkLst>
        </pc:spChg>
        <pc:spChg chg="add del mod ord">
          <ac:chgData name="Anna Pramborg" userId="dd92beed-9e9f-43e4-bcba-471162de4225" providerId="ADAL" clId="{EE19A4B2-02F7-4B89-B129-87EAA0EAED93}" dt="2023-06-22T13:21:54.850" v="408" actId="700"/>
          <ac:spMkLst>
            <pc:docMk/>
            <pc:sldMk cId="2944392873" sldId="1658"/>
            <ac:spMk id="3" creationId="{469FA326-4077-80D4-DAC4-13870B7E06E9}"/>
          </ac:spMkLst>
        </pc:spChg>
        <pc:spChg chg="add del mod ord">
          <ac:chgData name="Anna Pramborg" userId="dd92beed-9e9f-43e4-bcba-471162de4225" providerId="ADAL" clId="{EE19A4B2-02F7-4B89-B129-87EAA0EAED93}" dt="2023-06-22T13:21:54.850" v="408" actId="700"/>
          <ac:spMkLst>
            <pc:docMk/>
            <pc:sldMk cId="2944392873" sldId="1658"/>
            <ac:spMk id="6" creationId="{5A762CE4-1294-1D38-FA59-513EC1DE9E37}"/>
          </ac:spMkLst>
        </pc:spChg>
        <pc:spChg chg="add mod ord">
          <ac:chgData name="Anna Pramborg" userId="dd92beed-9e9f-43e4-bcba-471162de4225" providerId="ADAL" clId="{EE19A4B2-02F7-4B89-B129-87EAA0EAED93}" dt="2023-06-22T13:22:02.887" v="411"/>
          <ac:spMkLst>
            <pc:docMk/>
            <pc:sldMk cId="2944392873" sldId="1658"/>
            <ac:spMk id="7" creationId="{7AFE9444-65F0-8095-B1EE-13A04A505D3F}"/>
          </ac:spMkLst>
        </pc:spChg>
        <pc:picChg chg="mod ord">
          <ac:chgData name="Anna Pramborg" userId="dd92beed-9e9f-43e4-bcba-471162de4225" providerId="ADAL" clId="{EE19A4B2-02F7-4B89-B129-87EAA0EAED93}" dt="2023-06-22T13:22:14.264" v="416" actId="1076"/>
          <ac:picMkLst>
            <pc:docMk/>
            <pc:sldMk cId="2944392873" sldId="1658"/>
            <ac:picMk id="4" creationId="{08B415C3-D0B5-480B-86A0-A73CD12C586A}"/>
          </ac:picMkLst>
        </pc:picChg>
        <pc:picChg chg="del">
          <ac:chgData name="Anna Pramborg" userId="dd92beed-9e9f-43e4-bcba-471162de4225" providerId="ADAL" clId="{EE19A4B2-02F7-4B89-B129-87EAA0EAED93}" dt="2023-06-22T13:05:06.509" v="118" actId="478"/>
          <ac:picMkLst>
            <pc:docMk/>
            <pc:sldMk cId="2944392873" sldId="1658"/>
            <ac:picMk id="5" creationId="{06CB8828-9A98-433D-899F-6E064E375383}"/>
          </ac:picMkLst>
        </pc:picChg>
      </pc:sldChg>
      <pc:sldChg chg="addSp delSp modSp add mod chgLayout">
        <pc:chgData name="Anna Pramborg" userId="dd92beed-9e9f-43e4-bcba-471162de4225" providerId="ADAL" clId="{EE19A4B2-02F7-4B89-B129-87EAA0EAED93}" dt="2023-06-22T13:20:13.443" v="382" actId="478"/>
        <pc:sldMkLst>
          <pc:docMk/>
          <pc:sldMk cId="3120566019" sldId="1668"/>
        </pc:sldMkLst>
        <pc:spChg chg="mod ord">
          <ac:chgData name="Anna Pramborg" userId="dd92beed-9e9f-43e4-bcba-471162de4225" providerId="ADAL" clId="{EE19A4B2-02F7-4B89-B129-87EAA0EAED93}" dt="2023-06-22T13:20:02.821" v="380" actId="6549"/>
          <ac:spMkLst>
            <pc:docMk/>
            <pc:sldMk cId="3120566019" sldId="1668"/>
            <ac:spMk id="2" creationId="{B7775F4E-ACC4-4F81-A607-BA8B35C6C487}"/>
          </ac:spMkLst>
        </pc:spChg>
        <pc:spChg chg="add del mod ord">
          <ac:chgData name="Anna Pramborg" userId="dd92beed-9e9f-43e4-bcba-471162de4225" providerId="ADAL" clId="{EE19A4B2-02F7-4B89-B129-87EAA0EAED93}" dt="2023-06-22T13:20:10.917" v="381" actId="478"/>
          <ac:spMkLst>
            <pc:docMk/>
            <pc:sldMk cId="3120566019" sldId="1668"/>
            <ac:spMk id="3" creationId="{95976316-6299-90DD-D398-55924F3C0364}"/>
          </ac:spMkLst>
        </pc:spChg>
        <pc:spChg chg="add del mod ord">
          <ac:chgData name="Anna Pramborg" userId="dd92beed-9e9f-43e4-bcba-471162de4225" providerId="ADAL" clId="{EE19A4B2-02F7-4B89-B129-87EAA0EAED93}" dt="2023-06-22T13:20:13.443" v="382" actId="478"/>
          <ac:spMkLst>
            <pc:docMk/>
            <pc:sldMk cId="3120566019" sldId="1668"/>
            <ac:spMk id="5" creationId="{B15A9655-7FCB-2E5D-5B50-0684B2CD1974}"/>
          </ac:spMkLst>
        </pc:spChg>
        <pc:spChg chg="add mod ord">
          <ac:chgData name="Anna Pramborg" userId="dd92beed-9e9f-43e4-bcba-471162de4225" providerId="ADAL" clId="{EE19A4B2-02F7-4B89-B129-87EAA0EAED93}" dt="2023-06-22T13:20:01.138" v="379"/>
          <ac:spMkLst>
            <pc:docMk/>
            <pc:sldMk cId="3120566019" sldId="1668"/>
            <ac:spMk id="7" creationId="{A346BE9E-7818-4684-3B12-87297FAD5013}"/>
          </ac:spMkLst>
        </pc:spChg>
        <pc:picChg chg="del">
          <ac:chgData name="Anna Pramborg" userId="dd92beed-9e9f-43e4-bcba-471162de4225" providerId="ADAL" clId="{EE19A4B2-02F7-4B89-B129-87EAA0EAED93}" dt="2023-06-22T13:01:56.960" v="77" actId="478"/>
          <ac:picMkLst>
            <pc:docMk/>
            <pc:sldMk cId="3120566019" sldId="1668"/>
            <ac:picMk id="8" creationId="{BB9C43D5-BFA9-48E1-86B3-8C96DB3BF3A5}"/>
          </ac:picMkLst>
        </pc:picChg>
      </pc:sldChg>
      <pc:sldChg chg="addSp delSp modSp add mod chgLayout">
        <pc:chgData name="Anna Pramborg" userId="dd92beed-9e9f-43e4-bcba-471162de4225" providerId="ADAL" clId="{EE19A4B2-02F7-4B89-B129-87EAA0EAED93}" dt="2023-06-22T13:21:14.046" v="398" actId="478"/>
        <pc:sldMkLst>
          <pc:docMk/>
          <pc:sldMk cId="3739205774" sldId="1669"/>
        </pc:sldMkLst>
        <pc:spChg chg="mod ord">
          <ac:chgData name="Anna Pramborg" userId="dd92beed-9e9f-43e4-bcba-471162de4225" providerId="ADAL" clId="{EE19A4B2-02F7-4B89-B129-87EAA0EAED93}" dt="2023-06-22T13:21:09.096" v="397" actId="27636"/>
          <ac:spMkLst>
            <pc:docMk/>
            <pc:sldMk cId="3739205774" sldId="1669"/>
            <ac:spMk id="2" creationId="{B665EE29-170E-4E53-8442-529D467B4CE3}"/>
          </ac:spMkLst>
        </pc:spChg>
        <pc:spChg chg="add mod ord">
          <ac:chgData name="Anna Pramborg" userId="dd92beed-9e9f-43e4-bcba-471162de4225" providerId="ADAL" clId="{EE19A4B2-02F7-4B89-B129-87EAA0EAED93}" dt="2023-06-22T13:21:07.066" v="395"/>
          <ac:spMkLst>
            <pc:docMk/>
            <pc:sldMk cId="3739205774" sldId="1669"/>
            <ac:spMk id="3" creationId="{AED89E55-92A0-D59B-AF72-27F0F879AD4E}"/>
          </ac:spMkLst>
        </pc:spChg>
        <pc:spChg chg="add del mod ord">
          <ac:chgData name="Anna Pramborg" userId="dd92beed-9e9f-43e4-bcba-471162de4225" providerId="ADAL" clId="{EE19A4B2-02F7-4B89-B129-87EAA0EAED93}" dt="2023-06-22T13:21:14.046" v="398" actId="478"/>
          <ac:spMkLst>
            <pc:docMk/>
            <pc:sldMk cId="3739205774" sldId="1669"/>
            <ac:spMk id="4" creationId="{33D5B41F-EB0C-6653-2210-420DB8FF63A1}"/>
          </ac:spMkLst>
        </pc:spChg>
        <pc:picChg chg="del">
          <ac:chgData name="Anna Pramborg" userId="dd92beed-9e9f-43e4-bcba-471162de4225" providerId="ADAL" clId="{EE19A4B2-02F7-4B89-B129-87EAA0EAED93}" dt="2023-06-22T13:02:44.653" v="92" actId="478"/>
          <ac:picMkLst>
            <pc:docMk/>
            <pc:sldMk cId="3739205774" sldId="1669"/>
            <ac:picMk id="8" creationId="{67F4E288-F2EA-4E4D-A4E5-546FCB545D3A}"/>
          </ac:picMkLst>
        </pc:picChg>
      </pc:sldChg>
      <pc:sldChg chg="add mod chgLayout">
        <pc:chgData name="Anna Pramborg" userId="dd92beed-9e9f-43e4-bcba-471162de4225" providerId="ADAL" clId="{EE19A4B2-02F7-4B89-B129-87EAA0EAED93}" dt="2023-06-22T13:14:37.235" v="263" actId="700"/>
        <pc:sldMkLst>
          <pc:docMk/>
          <pc:sldMk cId="1558742962" sldId="1717"/>
        </pc:sldMkLst>
      </pc:sldChg>
      <pc:sldChg chg="addSp modSp add mod modClrScheme chgLayout">
        <pc:chgData name="Anna Pramborg" userId="dd92beed-9e9f-43e4-bcba-471162de4225" providerId="ADAL" clId="{EE19A4B2-02F7-4B89-B129-87EAA0EAED93}" dt="2023-06-22T13:12:38.123" v="254" actId="700"/>
        <pc:sldMkLst>
          <pc:docMk/>
          <pc:sldMk cId="2451735649" sldId="1718"/>
        </pc:sldMkLst>
        <pc:spChg chg="mod ord">
          <ac:chgData name="Anna Pramborg" userId="dd92beed-9e9f-43e4-bcba-471162de4225" providerId="ADAL" clId="{EE19A4B2-02F7-4B89-B129-87EAA0EAED93}" dt="2023-06-22T13:12:38.123" v="254" actId="700"/>
          <ac:spMkLst>
            <pc:docMk/>
            <pc:sldMk cId="2451735649" sldId="1718"/>
            <ac:spMk id="2" creationId="{EB8F3B25-CE21-4CE9-9DB2-6C5F68680907}"/>
          </ac:spMkLst>
        </pc:spChg>
        <pc:spChg chg="add mod ord">
          <ac:chgData name="Anna Pramborg" userId="dd92beed-9e9f-43e4-bcba-471162de4225" providerId="ADAL" clId="{EE19A4B2-02F7-4B89-B129-87EAA0EAED93}" dt="2023-06-22T13:12:38.123" v="254" actId="700"/>
          <ac:spMkLst>
            <pc:docMk/>
            <pc:sldMk cId="2451735649" sldId="1718"/>
            <ac:spMk id="4" creationId="{14B36E43-2B68-E3D3-B064-4BED12C39461}"/>
          </ac:spMkLst>
        </pc:spChg>
        <pc:spChg chg="add mod ord">
          <ac:chgData name="Anna Pramborg" userId="dd92beed-9e9f-43e4-bcba-471162de4225" providerId="ADAL" clId="{EE19A4B2-02F7-4B89-B129-87EAA0EAED93}" dt="2023-06-22T13:12:38.123" v="254" actId="700"/>
          <ac:spMkLst>
            <pc:docMk/>
            <pc:sldMk cId="2451735649" sldId="1718"/>
            <ac:spMk id="6" creationId="{610F497C-58D9-0A9F-AC51-DB76CC3576A4}"/>
          </ac:spMkLst>
        </pc:spChg>
      </pc:sldChg>
      <pc:sldChg chg="add del ord">
        <pc:chgData name="Anna Pramborg" userId="dd92beed-9e9f-43e4-bcba-471162de4225" providerId="ADAL" clId="{EE19A4B2-02F7-4B89-B129-87EAA0EAED93}" dt="2023-06-22T13:13:24.657" v="256"/>
        <pc:sldMkLst>
          <pc:docMk/>
          <pc:sldMk cId="184659009" sldId="2076138092"/>
        </pc:sldMkLst>
      </pc:sldChg>
      <pc:sldChg chg="add del">
        <pc:chgData name="Anna Pramborg" userId="dd92beed-9e9f-43e4-bcba-471162de4225" providerId="ADAL" clId="{EE19A4B2-02F7-4B89-B129-87EAA0EAED93}" dt="2023-06-22T13:13:20.882" v="255" actId="47"/>
        <pc:sldMkLst>
          <pc:docMk/>
          <pc:sldMk cId="235690930" sldId="2076138212"/>
        </pc:sldMkLst>
      </pc:sldChg>
    </pc:docChg>
  </pc:docChgLst>
  <pc:docChgLst>
    <pc:chgData name="Linnea Bjuhr (Suntarbetsliv)" userId="506602db-61dc-4f1e-98c0-ed72b27125b5" providerId="ADAL" clId="{883108B7-2079-4B34-888C-2FC850A37FA9}"/>
    <pc:docChg chg="custSel delSld modSld sldOrd">
      <pc:chgData name="Linnea Bjuhr (Suntarbetsliv)" userId="506602db-61dc-4f1e-98c0-ed72b27125b5" providerId="ADAL" clId="{883108B7-2079-4B34-888C-2FC850A37FA9}" dt="2023-10-10T14:09:39.719" v="12"/>
      <pc:docMkLst>
        <pc:docMk/>
      </pc:docMkLst>
      <pc:sldChg chg="delSp mod">
        <pc:chgData name="Linnea Bjuhr (Suntarbetsliv)" userId="506602db-61dc-4f1e-98c0-ed72b27125b5" providerId="ADAL" clId="{883108B7-2079-4B34-888C-2FC850A37FA9}" dt="2023-10-10T14:07:36.211" v="5" actId="478"/>
        <pc:sldMkLst>
          <pc:docMk/>
          <pc:sldMk cId="4166076258" sldId="258"/>
        </pc:sldMkLst>
        <pc:spChg chg="del">
          <ac:chgData name="Linnea Bjuhr (Suntarbetsliv)" userId="506602db-61dc-4f1e-98c0-ed72b27125b5" providerId="ADAL" clId="{883108B7-2079-4B34-888C-2FC850A37FA9}" dt="2023-10-10T14:07:36.211" v="5" actId="478"/>
          <ac:spMkLst>
            <pc:docMk/>
            <pc:sldMk cId="4166076258" sldId="258"/>
            <ac:spMk id="5" creationId="{24FB9B12-79C5-7D68-9FF9-64739C5F72E1}"/>
          </ac:spMkLst>
        </pc:spChg>
      </pc:sldChg>
      <pc:sldChg chg="ord modNotesTx">
        <pc:chgData name="Linnea Bjuhr (Suntarbetsliv)" userId="506602db-61dc-4f1e-98c0-ed72b27125b5" providerId="ADAL" clId="{883108B7-2079-4B34-888C-2FC850A37FA9}" dt="2023-10-10T14:05:58.809" v="3"/>
        <pc:sldMkLst>
          <pc:docMk/>
          <pc:sldMk cId="3307633539" sldId="269"/>
        </pc:sldMkLst>
      </pc:sldChg>
      <pc:sldChg chg="modNotesTx">
        <pc:chgData name="Linnea Bjuhr (Suntarbetsliv)" userId="506602db-61dc-4f1e-98c0-ed72b27125b5" providerId="ADAL" clId="{883108B7-2079-4B34-888C-2FC850A37FA9}" dt="2023-10-10T14:09:39.719" v="12"/>
        <pc:sldMkLst>
          <pc:docMk/>
          <pc:sldMk cId="985789974" sldId="282"/>
        </pc:sldMkLst>
      </pc:sldChg>
      <pc:sldChg chg="del">
        <pc:chgData name="Linnea Bjuhr (Suntarbetsliv)" userId="506602db-61dc-4f1e-98c0-ed72b27125b5" providerId="ADAL" clId="{883108B7-2079-4B34-888C-2FC850A37FA9}" dt="2023-10-10T14:08:47.961" v="11" actId="47"/>
        <pc:sldMkLst>
          <pc:docMk/>
          <pc:sldMk cId="3704041064" sldId="284"/>
        </pc:sldMkLst>
      </pc:sldChg>
      <pc:sldChg chg="del">
        <pc:chgData name="Linnea Bjuhr (Suntarbetsliv)" userId="506602db-61dc-4f1e-98c0-ed72b27125b5" providerId="ADAL" clId="{883108B7-2079-4B34-888C-2FC850A37FA9}" dt="2023-10-10T14:08:47.961" v="11" actId="47"/>
        <pc:sldMkLst>
          <pc:docMk/>
          <pc:sldMk cId="409290896" sldId="285"/>
        </pc:sldMkLst>
      </pc:sldChg>
      <pc:sldChg chg="del">
        <pc:chgData name="Linnea Bjuhr (Suntarbetsliv)" userId="506602db-61dc-4f1e-98c0-ed72b27125b5" providerId="ADAL" clId="{883108B7-2079-4B34-888C-2FC850A37FA9}" dt="2023-10-10T14:08:38.875" v="10" actId="47"/>
        <pc:sldMkLst>
          <pc:docMk/>
          <pc:sldMk cId="856934576" sldId="364"/>
        </pc:sldMkLst>
      </pc:sldChg>
      <pc:sldChg chg="delSp mod">
        <pc:chgData name="Linnea Bjuhr (Suntarbetsliv)" userId="506602db-61dc-4f1e-98c0-ed72b27125b5" providerId="ADAL" clId="{883108B7-2079-4B34-888C-2FC850A37FA9}" dt="2023-10-10T14:06:32.452" v="4" actId="478"/>
        <pc:sldMkLst>
          <pc:docMk/>
          <pc:sldMk cId="4230843858" sldId="395"/>
        </pc:sldMkLst>
        <pc:spChg chg="del">
          <ac:chgData name="Linnea Bjuhr (Suntarbetsliv)" userId="506602db-61dc-4f1e-98c0-ed72b27125b5" providerId="ADAL" clId="{883108B7-2079-4B34-888C-2FC850A37FA9}" dt="2023-10-10T14:06:32.452" v="4" actId="478"/>
          <ac:spMkLst>
            <pc:docMk/>
            <pc:sldMk cId="4230843858" sldId="395"/>
            <ac:spMk id="6" creationId="{9BCA9F15-1E0C-1AD4-FCC6-56415426E1F8}"/>
          </ac:spMkLst>
        </pc:spChg>
      </pc:sldChg>
      <pc:sldChg chg="del">
        <pc:chgData name="Linnea Bjuhr (Suntarbetsliv)" userId="506602db-61dc-4f1e-98c0-ed72b27125b5" providerId="ADAL" clId="{883108B7-2079-4B34-888C-2FC850A37FA9}" dt="2023-10-10T14:08:37.069" v="9" actId="47"/>
        <pc:sldMkLst>
          <pc:docMk/>
          <pc:sldMk cId="3079911341" sldId="1428"/>
        </pc:sldMkLst>
      </pc:sldChg>
      <pc:sldChg chg="modSp mod">
        <pc:chgData name="Linnea Bjuhr (Suntarbetsliv)" userId="506602db-61dc-4f1e-98c0-ed72b27125b5" providerId="ADAL" clId="{883108B7-2079-4B34-888C-2FC850A37FA9}" dt="2023-10-10T14:07:54.830" v="6" actId="1037"/>
        <pc:sldMkLst>
          <pc:docMk/>
          <pc:sldMk cId="201433492" sldId="1631"/>
        </pc:sldMkLst>
        <pc:spChg chg="mod">
          <ac:chgData name="Linnea Bjuhr (Suntarbetsliv)" userId="506602db-61dc-4f1e-98c0-ed72b27125b5" providerId="ADAL" clId="{883108B7-2079-4B34-888C-2FC850A37FA9}" dt="2023-10-10T14:07:54.830" v="6" actId="1037"/>
          <ac:spMkLst>
            <pc:docMk/>
            <pc:sldMk cId="201433492" sldId="1631"/>
            <ac:spMk id="13" creationId="{F849C65E-75D9-4050-B9C1-9B3D8AB5AE2D}"/>
          </ac:spMkLst>
        </pc:spChg>
      </pc:sldChg>
      <pc:sldChg chg="delSp mod">
        <pc:chgData name="Linnea Bjuhr (Suntarbetsliv)" userId="506602db-61dc-4f1e-98c0-ed72b27125b5" providerId="ADAL" clId="{883108B7-2079-4B34-888C-2FC850A37FA9}" dt="2023-10-10T14:08:07.226" v="7" actId="478"/>
        <pc:sldMkLst>
          <pc:docMk/>
          <pc:sldMk cId="2451735649" sldId="1718"/>
        </pc:sldMkLst>
        <pc:spChg chg="del">
          <ac:chgData name="Linnea Bjuhr (Suntarbetsliv)" userId="506602db-61dc-4f1e-98c0-ed72b27125b5" providerId="ADAL" clId="{883108B7-2079-4B34-888C-2FC850A37FA9}" dt="2023-10-10T14:08:07.226" v="7" actId="478"/>
          <ac:spMkLst>
            <pc:docMk/>
            <pc:sldMk cId="2451735649" sldId="1718"/>
            <ac:spMk id="6" creationId="{610F497C-58D9-0A9F-AC51-DB76CC3576A4}"/>
          </ac:spMkLst>
        </pc:spChg>
      </pc:sldChg>
      <pc:sldChg chg="del">
        <pc:chgData name="Linnea Bjuhr (Suntarbetsliv)" userId="506602db-61dc-4f1e-98c0-ed72b27125b5" providerId="ADAL" clId="{883108B7-2079-4B34-888C-2FC850A37FA9}" dt="2023-10-10T14:08:34.533" v="8" actId="47"/>
        <pc:sldMkLst>
          <pc:docMk/>
          <pc:sldMk cId="184659009" sldId="2076138092"/>
        </pc:sldMkLst>
      </pc:sldChg>
      <pc:sldChg chg="del">
        <pc:chgData name="Linnea Bjuhr (Suntarbetsliv)" userId="506602db-61dc-4f1e-98c0-ed72b27125b5" providerId="ADAL" clId="{883108B7-2079-4B34-888C-2FC850A37FA9}" dt="2023-10-10T14:04:50.069" v="0" actId="47"/>
        <pc:sldMkLst>
          <pc:docMk/>
          <pc:sldMk cId="76456074" sldId="2076138093"/>
        </pc:sldMkLst>
      </pc:sldChg>
      <pc:sldMasterChg chg="delSldLayout">
        <pc:chgData name="Linnea Bjuhr (Suntarbetsliv)" userId="506602db-61dc-4f1e-98c0-ed72b27125b5" providerId="ADAL" clId="{883108B7-2079-4B34-888C-2FC850A37FA9}" dt="2023-10-10T14:08:37.069" v="9" actId="47"/>
        <pc:sldMasterMkLst>
          <pc:docMk/>
          <pc:sldMasterMk cId="2922989867" sldId="2147483712"/>
        </pc:sldMasterMkLst>
        <pc:sldLayoutChg chg="del">
          <pc:chgData name="Linnea Bjuhr (Suntarbetsliv)" userId="506602db-61dc-4f1e-98c0-ed72b27125b5" providerId="ADAL" clId="{883108B7-2079-4B34-888C-2FC850A37FA9}" dt="2023-10-10T14:08:37.069" v="9" actId="47"/>
          <pc:sldLayoutMkLst>
            <pc:docMk/>
            <pc:sldMasterMk cId="2922989867" sldId="2147483712"/>
            <pc:sldLayoutMk cId="324478607" sldId="2147483899"/>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6809F1C1-4838-4E5A-A005-ED95E99A1E1B}" type="datetimeFigureOut">
              <a:rPr lang="sv-SE" smtClean="0"/>
              <a:t>2023-10-10</a:t>
            </a:fld>
            <a:endParaRPr lang="sv-SE"/>
          </a:p>
        </p:txBody>
      </p:sp>
      <p:sp>
        <p:nvSpPr>
          <p:cNvPr id="4" name="Platshållare för sidfot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1BE18660-3C12-48A7-8FC9-FE583A2A509A}" type="slidenum">
              <a:rPr lang="sv-SE" smtClean="0"/>
              <a:t>‹#›</a:t>
            </a:fld>
            <a:endParaRPr lang="sv-SE"/>
          </a:p>
        </p:txBody>
      </p:sp>
    </p:spTree>
    <p:extLst>
      <p:ext uri="{BB962C8B-B14F-4D97-AF65-F5344CB8AC3E}">
        <p14:creationId xmlns:p14="http://schemas.microsoft.com/office/powerpoint/2010/main" val="19387843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Platshållare för datum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5303D6E7-8909-4320-8E3B-6B226CC14C4B}" type="datetimeFigureOut">
              <a:rPr lang="sv-SE" smtClean="0"/>
              <a:t>2023-10-10</a:t>
            </a:fld>
            <a:endParaRPr lang="sv-SE"/>
          </a:p>
        </p:txBody>
      </p:sp>
      <p:sp>
        <p:nvSpPr>
          <p:cNvPr id="5" name="Platshållare för anteckningar 4"/>
          <p:cNvSpPr>
            <a:spLocks noGrp="1"/>
          </p:cNvSpPr>
          <p:nvPr>
            <p:ph type="body" sz="quarter" idx="3"/>
          </p:nvPr>
        </p:nvSpPr>
        <p:spPr>
          <a:xfrm>
            <a:off x="679450" y="4714875"/>
            <a:ext cx="5438775" cy="4467225"/>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E71B5D58-1387-4385-A7F0-FA6862C94009}" type="slidenum">
              <a:rPr lang="sv-SE" smtClean="0"/>
              <a:t>‹#›</a:t>
            </a:fld>
            <a:endParaRPr lang="sv-SE"/>
          </a:p>
        </p:txBody>
      </p:sp>
      <p:sp>
        <p:nvSpPr>
          <p:cNvPr id="8" name="Platshållare för bildobjekt 7"/>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sv-SE"/>
          </a:p>
        </p:txBody>
      </p:sp>
      <p:sp>
        <p:nvSpPr>
          <p:cNvPr id="9" name="Platshållare för sidhuvud 8"/>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sv-SE"/>
          </a:p>
        </p:txBody>
      </p:sp>
    </p:spTree>
    <p:extLst>
      <p:ext uri="{BB962C8B-B14F-4D97-AF65-F5344CB8AC3E}">
        <p14:creationId xmlns:p14="http://schemas.microsoft.com/office/powerpoint/2010/main" val="5956928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Det här är ett stöd för dig som vill genomföra en kortare workshop på din arbetsplats. Du kan använda alla bilder eller göra ett urval. Syftet är att få samsyn på hur ni arbetar med arbetsanpassning och rehabilitering. Prova gärna! Återkoppla gärna till oss (t ex till fraga@suntarbetslivs.se och ange ”</a:t>
            </a:r>
            <a:r>
              <a:rPr lang="sv-SE" dirty="0" err="1"/>
              <a:t>Prehabguiden</a:t>
            </a:r>
            <a:r>
              <a:rPr lang="sv-SE" dirty="0"/>
              <a:t> – ppt-presentation Startsidan”.</a:t>
            </a:r>
          </a:p>
          <a:p>
            <a:endParaRPr lang="sv-SE" dirty="0"/>
          </a:p>
        </p:txBody>
      </p:sp>
      <p:sp>
        <p:nvSpPr>
          <p:cNvPr id="4" name="Platshållare för bildnummer 3"/>
          <p:cNvSpPr>
            <a:spLocks noGrp="1"/>
          </p:cNvSpPr>
          <p:nvPr>
            <p:ph type="sldNum" sz="quarter" idx="5"/>
          </p:nvPr>
        </p:nvSpPr>
        <p:spPr/>
        <p:txBody>
          <a:bodyPr/>
          <a:lstStyle/>
          <a:p>
            <a:fld id="{E71B5D58-1387-4385-A7F0-FA6862C94009}" type="slidenum">
              <a:rPr lang="sv-SE" smtClean="0"/>
              <a:t>1</a:t>
            </a:fld>
            <a:endParaRPr lang="sv-SE"/>
          </a:p>
        </p:txBody>
      </p:sp>
    </p:spTree>
    <p:extLst>
      <p:ext uri="{BB962C8B-B14F-4D97-AF65-F5344CB8AC3E}">
        <p14:creationId xmlns:p14="http://schemas.microsoft.com/office/powerpoint/2010/main" val="9330016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Valfri bild</a:t>
            </a:r>
          </a:p>
          <a:p>
            <a:endParaRPr lang="sv-SE" b="0" dirty="0"/>
          </a:p>
          <a:p>
            <a:r>
              <a:rPr lang="sv-SE" b="1" dirty="0"/>
              <a:t>Syfte med bild</a:t>
            </a:r>
          </a:p>
          <a:p>
            <a:r>
              <a:rPr lang="sv-SE" dirty="0"/>
              <a:t>Att skapa överblick över din presentation. Justera bilden utifrån ditt upplägg</a:t>
            </a:r>
          </a:p>
          <a:p>
            <a:endParaRPr lang="sv-SE" dirty="0"/>
          </a:p>
        </p:txBody>
      </p:sp>
      <p:sp>
        <p:nvSpPr>
          <p:cNvPr id="4" name="Platshållare för bildnummer 3"/>
          <p:cNvSpPr>
            <a:spLocks noGrp="1"/>
          </p:cNvSpPr>
          <p:nvPr>
            <p:ph type="sldNum" sz="quarter" idx="5"/>
          </p:nvPr>
        </p:nvSpPr>
        <p:spPr/>
        <p:txBody>
          <a:bodyPr/>
          <a:lstStyle/>
          <a:p>
            <a:fld id="{E71B5D58-1387-4385-A7F0-FA6862C94009}" type="slidenum">
              <a:rPr lang="sv-SE" smtClean="0"/>
              <a:t>2</a:t>
            </a:fld>
            <a:endParaRPr lang="sv-SE"/>
          </a:p>
        </p:txBody>
      </p:sp>
    </p:spTree>
    <p:extLst>
      <p:ext uri="{BB962C8B-B14F-4D97-AF65-F5344CB8AC3E}">
        <p14:creationId xmlns:p14="http://schemas.microsoft.com/office/powerpoint/2010/main" val="31121882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Syfte med bild: </a:t>
            </a:r>
            <a:r>
              <a:rPr lang="sv-SE" dirty="0"/>
              <a:t>Visa startsidan och huvudmenyn.</a:t>
            </a:r>
          </a:p>
          <a:p>
            <a:endParaRPr lang="sv-SE" dirty="0"/>
          </a:p>
          <a:p>
            <a:r>
              <a:rPr lang="sv-SE" dirty="0"/>
              <a:t>Arbetsanpassning och rehabilitering är ofta ett sällan-uppdrag för chefer. Även om rutiner är på plats kan det ofta bli snårigt. Det kan vara svårt att hitta vägen fram, och då finns stöd t ex för de lite svårare samtalen och mötena, för att göra arbetsanpassningar och hur man ska förbereda sig på bästa sätt, för att slippa gå vilse. Vi vänder oss i första omgången till HR-funktioner i vår kommunikation.</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Verktyget Prehabguiden har tagits fram av Suntarbetsliv och i </a:t>
            </a:r>
            <a:r>
              <a:rPr lang="sv-SE" b="1" dirty="0"/>
              <a:t>samarbete mellan arbetsgivare och fackliga organisationer i kommun, region och kommunala företag. </a:t>
            </a:r>
            <a:r>
              <a:rPr lang="sv-SE" dirty="0"/>
              <a:t>Det här är alltså ett verktyg som både arbetsgivare och fackliga organisationer står bakom. Många användare och sakkunniga har varit med i intervjuer och tester och gett värdefull input i arbetet. Det är inte alltid lätt att veta vad och hur man ska göra när en medarbetare visar tidiga signaler, är sjukfrånvarande eller på väg tillbaka. Att jobba med arbetsanpassningar och stöd, både förebyggande och när någon är på väg tillbaka i ordinarie arbete är ofta framgångsrikt om vi hittar rätt stöd och rätt arbetsanpassningar. Ofta behöver vi hjälp på vägen. Kanske speciellt i dessa tider. Det kan finnas de som har drabbats av covid-19 och behöver stöd för återgång i arbete.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En ny föreskrift för arbetsanpassning från Arbetsmiljöverket är på väg. Idag heter föreskriften Arbetsanpassning och rehabilitering AFS1994:1.</a:t>
            </a:r>
          </a:p>
          <a:p>
            <a:endParaRPr lang="sv-SE" b="0" i="1" dirty="0"/>
          </a:p>
          <a:p>
            <a:r>
              <a:rPr lang="sv-SE" b="0" i="1" dirty="0"/>
              <a:t>Om namnet Prehabguiden</a:t>
            </a:r>
          </a:p>
          <a:p>
            <a:pPr marL="0" marR="0" lvl="0" indent="0" algn="l" defTabSz="914400" rtl="0" eaLnBrk="1" fontAlgn="auto" latinLnBrk="0" hangingPunct="1">
              <a:lnSpc>
                <a:spcPct val="100000"/>
              </a:lnSpc>
              <a:spcBef>
                <a:spcPts val="0"/>
              </a:spcBef>
              <a:spcAft>
                <a:spcPts val="0"/>
              </a:spcAft>
              <a:buClrTx/>
              <a:buSzTx/>
              <a:buFontTx/>
              <a:buNone/>
              <a:tabLst/>
              <a:defRPr/>
            </a:pPr>
            <a:r>
              <a:rPr lang="sv-SE" b="0" dirty="0" err="1"/>
              <a:t>Prehab</a:t>
            </a:r>
            <a:r>
              <a:rPr lang="sv-SE" dirty="0"/>
              <a:t> handlar om att jobba förebyggande, att se till att skadan aldrig händer eller ohälsan uppstår. I ”</a:t>
            </a:r>
            <a:r>
              <a:rPr lang="sv-SE" dirty="0" err="1"/>
              <a:t>Prehab</a:t>
            </a:r>
            <a:r>
              <a:rPr lang="sv-SE" dirty="0"/>
              <a:t>” ingår också ordet ”rehab” som en viktig del då verktyget från Suntarbetsliv ger stöd även i arbetsplatsinriktad rehabilitering. </a:t>
            </a:r>
            <a:r>
              <a:rPr lang="sv-SE" sz="1200" b="0" i="0" kern="1200" dirty="0">
                <a:solidFill>
                  <a:schemeClr val="tx1"/>
                </a:solidFill>
                <a:effectLst/>
                <a:latin typeface="+mn-lt"/>
                <a:ea typeface="+mn-ea"/>
                <a:cs typeface="+mn-cs"/>
              </a:rPr>
              <a:t>Arbetsanpassningar och stöd är bra verktyg hela vägen.</a:t>
            </a:r>
          </a:p>
          <a:p>
            <a:endParaRPr lang="sv-SE" dirty="0"/>
          </a:p>
        </p:txBody>
      </p:sp>
      <p:sp>
        <p:nvSpPr>
          <p:cNvPr id="4" name="Platshållare för bildnummer 3"/>
          <p:cNvSpPr>
            <a:spLocks noGrp="1"/>
          </p:cNvSpPr>
          <p:nvPr>
            <p:ph type="sldNum" sz="quarter" idx="5"/>
          </p:nvPr>
        </p:nvSpPr>
        <p:spPr/>
        <p:txBody>
          <a:bodyPr/>
          <a:lstStyle/>
          <a:p>
            <a:fld id="{E71B5D58-1387-4385-A7F0-FA6862C94009}" type="slidenum">
              <a:rPr lang="sv-SE" smtClean="0"/>
              <a:t>3</a:t>
            </a:fld>
            <a:endParaRPr lang="sv-SE"/>
          </a:p>
        </p:txBody>
      </p:sp>
    </p:spTree>
    <p:extLst>
      <p:ext uri="{BB962C8B-B14F-4D97-AF65-F5344CB8AC3E}">
        <p14:creationId xmlns:p14="http://schemas.microsoft.com/office/powerpoint/2010/main" val="2778187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b="1" dirty="0"/>
              <a:t>Valfri – Visa film.</a:t>
            </a:r>
          </a:p>
          <a:p>
            <a:pPr marL="0" marR="0" lvl="0" indent="0" algn="l" defTabSz="914400">
              <a:lnSpc>
                <a:spcPct val="100000"/>
              </a:lnSpc>
              <a:spcBef>
                <a:spcPts val="0"/>
              </a:spcBef>
              <a:spcAft>
                <a:spcPts val="0"/>
              </a:spcAft>
              <a:buClrTx/>
              <a:buSzTx/>
              <a:buFontTx/>
              <a:buNone/>
              <a:tabLst/>
              <a:defRPr/>
            </a:pPr>
            <a:endParaRPr lang="sv-SE" b="1" dirty="0">
              <a:cs typeface="Calibri"/>
            </a:endParaRPr>
          </a:p>
          <a:p>
            <a:pPr>
              <a:defRPr/>
            </a:pPr>
            <a:r>
              <a:rPr lang="sv-SE" b="1" dirty="0"/>
              <a:t>Syfte med bild</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Skapa engagemang för arbetsanpassning och arbetsplatsinriktad rehabilitering. Underlätta för dig att presentera Prehabguiden. Andra delen av filmen beskriver </a:t>
            </a:r>
            <a:r>
              <a:rPr lang="sv-SE" dirty="0" err="1"/>
              <a:t>Prehabguidens</a:t>
            </a:r>
            <a:r>
              <a:rPr lang="sv-SE" dirty="0"/>
              <a:t> innehåll. Klicka på pilen på bilden för att starta filmen. Länken går till filmen på Youtube.</a:t>
            </a:r>
            <a:endParaRPr lang="sv-SE" dirty="0">
              <a:cs typeface="Calibri"/>
            </a:endParaRPr>
          </a:p>
          <a:p>
            <a:pPr>
              <a:defRPr/>
            </a:pPr>
            <a:endParaRPr lang="sv-SE" dirty="0"/>
          </a:p>
          <a:p>
            <a:pPr>
              <a:defRPr/>
            </a:pPr>
            <a:r>
              <a:rPr lang="sv-SE" b="1" dirty="0"/>
              <a:t>Förslag till </a:t>
            </a:r>
            <a:r>
              <a:rPr lang="sv-SE" b="1" dirty="0" err="1"/>
              <a:t>talmanus</a:t>
            </a:r>
            <a:endParaRPr lang="sv-SE" dirty="0" err="1"/>
          </a:p>
          <a:p>
            <a:pPr>
              <a:defRPr/>
            </a:pPr>
            <a:r>
              <a:rPr lang="sv-SE" dirty="0"/>
              <a:t>Jag inleder med en film som är på cirka 3 minuter. Efter det finns utrymme för reflektion.</a:t>
            </a:r>
            <a:endParaRPr lang="en-US" dirty="0"/>
          </a:p>
          <a:p>
            <a:pPr>
              <a:defRPr/>
            </a:pPr>
            <a:endParaRPr lang="sv-SE"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b="1" i="0" dirty="0"/>
              <a:t>Förbered</a:t>
            </a:r>
          </a:p>
          <a:p>
            <a:pPr marL="228600" marR="0" lvl="0" indent="-228600" algn="l" defTabSz="914400" rtl="0" eaLnBrk="1" fontAlgn="auto" latinLnBrk="0" hangingPunct="1">
              <a:lnSpc>
                <a:spcPct val="100000"/>
              </a:lnSpc>
              <a:spcBef>
                <a:spcPts val="0"/>
              </a:spcBef>
              <a:spcAft>
                <a:spcPts val="0"/>
              </a:spcAft>
              <a:buClrTx/>
              <a:buSzTx/>
              <a:buFontTx/>
              <a:buAutoNum type="alphaLcParenR"/>
              <a:tabLst/>
              <a:defRPr/>
            </a:pPr>
            <a:r>
              <a:rPr lang="sv-SE" i="1" dirty="0"/>
              <a:t>Internetuppkoppling behövs</a:t>
            </a:r>
          </a:p>
          <a:p>
            <a:pPr marL="228600" marR="0" lvl="0" indent="-228600" algn="l" defTabSz="914400" rtl="0" eaLnBrk="1" fontAlgn="auto" latinLnBrk="0" hangingPunct="1">
              <a:lnSpc>
                <a:spcPct val="100000"/>
              </a:lnSpc>
              <a:spcBef>
                <a:spcPts val="0"/>
              </a:spcBef>
              <a:spcAft>
                <a:spcPts val="0"/>
              </a:spcAft>
              <a:buClrTx/>
              <a:buSzTx/>
              <a:buFontTx/>
              <a:buAutoNum type="alphaLcParenR"/>
              <a:tabLst/>
              <a:defRPr/>
            </a:pPr>
            <a:r>
              <a:rPr lang="sv-SE" i="1" dirty="0"/>
              <a:t>Koppla in din dator så att filmen syns på filmduken (ofta en HDMI-sladd)</a:t>
            </a:r>
          </a:p>
          <a:p>
            <a:pPr marL="228600" marR="0" lvl="0" indent="-228600" algn="l" defTabSz="914400" rtl="0" eaLnBrk="1" fontAlgn="auto" latinLnBrk="0" hangingPunct="1">
              <a:lnSpc>
                <a:spcPct val="100000"/>
              </a:lnSpc>
              <a:spcBef>
                <a:spcPts val="0"/>
              </a:spcBef>
              <a:spcAft>
                <a:spcPts val="0"/>
              </a:spcAft>
              <a:buClrTx/>
              <a:buSzTx/>
              <a:buFontTx/>
              <a:buAutoNum type="alphaLcParenR"/>
              <a:tabLst/>
              <a:defRPr/>
            </a:pPr>
            <a:r>
              <a:rPr lang="sv-SE" i="1" dirty="0"/>
              <a:t>Koppla in din dator så att ljudet från filmen hörs i högtalarna (ofta en separat sladd). Om man ska höra via din dators högtalare, se till att dem är påslagna</a:t>
            </a:r>
          </a:p>
          <a:p>
            <a:pPr marL="228600" marR="0" lvl="0" indent="-228600" algn="l" defTabSz="914400" rtl="0" eaLnBrk="1" fontAlgn="auto" latinLnBrk="0" hangingPunct="1">
              <a:lnSpc>
                <a:spcPct val="100000"/>
              </a:lnSpc>
              <a:spcBef>
                <a:spcPts val="0"/>
              </a:spcBef>
              <a:spcAft>
                <a:spcPts val="0"/>
              </a:spcAft>
              <a:buClrTx/>
              <a:buSzTx/>
              <a:buFontTx/>
              <a:buAutoNum type="alphaLcParenR"/>
              <a:tabLst/>
              <a:defRPr/>
            </a:pPr>
            <a:r>
              <a:rPr lang="sv-SE" b="1" i="1" dirty="0"/>
              <a:t>Testa bild och ljud </a:t>
            </a:r>
            <a:r>
              <a:rPr lang="sv-SE" i="1" dirty="0"/>
              <a:t>minst en gång innan du börjar din presentation</a:t>
            </a:r>
          </a:p>
          <a:p>
            <a:pPr marL="228600" marR="0" lvl="0" indent="-228600" algn="l" defTabSz="914400" rtl="0" eaLnBrk="1" fontAlgn="auto" latinLnBrk="0" hangingPunct="1">
              <a:lnSpc>
                <a:spcPct val="100000"/>
              </a:lnSpc>
              <a:spcBef>
                <a:spcPts val="0"/>
              </a:spcBef>
              <a:spcAft>
                <a:spcPts val="0"/>
              </a:spcAft>
              <a:buClrTx/>
              <a:buSzTx/>
              <a:buFontTx/>
              <a:buAutoNum type="alphaLcParenR"/>
              <a:tabLst/>
              <a:defRPr/>
            </a:pPr>
            <a:r>
              <a:rPr lang="sv-SE" i="1" dirty="0"/>
              <a:t>Ha en back-</a:t>
            </a:r>
            <a:r>
              <a:rPr lang="sv-SE" i="1" dirty="0" err="1"/>
              <a:t>up</a:t>
            </a:r>
            <a:r>
              <a:rPr lang="sv-SE" i="1" dirty="0"/>
              <a:t>-plan. Leta rätt på filmen på Youtube. Öppna en flik i din webbläsare och lägg filmen startklar där.</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p:txBody>
      </p:sp>
      <p:sp>
        <p:nvSpPr>
          <p:cNvPr id="4" name="Platshållare för bildnummer 3"/>
          <p:cNvSpPr>
            <a:spLocks noGrp="1"/>
          </p:cNvSpPr>
          <p:nvPr>
            <p:ph type="sldNum" sz="quarter" idx="10"/>
          </p:nvPr>
        </p:nvSpPr>
        <p:spPr/>
        <p:txBody>
          <a:bodyPr/>
          <a:lstStyle/>
          <a:p>
            <a:fld id="{E71B5D58-1387-4385-A7F0-FA6862C94009}" type="slidenum">
              <a:rPr lang="sv-SE" smtClean="0"/>
              <a:t>4</a:t>
            </a:fld>
            <a:endParaRPr lang="sv-SE"/>
          </a:p>
        </p:txBody>
      </p:sp>
    </p:spTree>
    <p:extLst>
      <p:ext uri="{BB962C8B-B14F-4D97-AF65-F5344CB8AC3E}">
        <p14:creationId xmlns:p14="http://schemas.microsoft.com/office/powerpoint/2010/main" val="28953951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b="1" dirty="0"/>
              <a:t>Valfri bild. </a:t>
            </a:r>
            <a:r>
              <a:rPr lang="sv-SE" dirty="0" err="1"/>
              <a:t>Prehabguiden</a:t>
            </a:r>
            <a:r>
              <a:rPr lang="sv-SE" dirty="0"/>
              <a:t> är framtagen av Suntarbetsliv. Bakom föreningen Suntarbetsliv står de här organisationerna (arbetsgivare och fackliga organisationer i kommuner, regioner och kommunala företag).</a:t>
            </a:r>
          </a:p>
          <a:p>
            <a:endParaRPr lang="sv-SE" dirty="0"/>
          </a:p>
        </p:txBody>
      </p:sp>
      <p:sp>
        <p:nvSpPr>
          <p:cNvPr id="4" name="Platshållare för bildnummer 3"/>
          <p:cNvSpPr>
            <a:spLocks noGrp="1"/>
          </p:cNvSpPr>
          <p:nvPr>
            <p:ph type="sldNum" sz="quarter" idx="5"/>
          </p:nvPr>
        </p:nvSpPr>
        <p:spPr/>
        <p:txBody>
          <a:bodyPr/>
          <a:lstStyle/>
          <a:p>
            <a:fld id="{E71B5D58-1387-4385-A7F0-FA6862C94009}" type="slidenum">
              <a:rPr lang="sv-SE" smtClean="0"/>
              <a:t>5</a:t>
            </a:fld>
            <a:endParaRPr lang="sv-SE"/>
          </a:p>
        </p:txBody>
      </p:sp>
    </p:spTree>
    <p:extLst>
      <p:ext uri="{BB962C8B-B14F-4D97-AF65-F5344CB8AC3E}">
        <p14:creationId xmlns:p14="http://schemas.microsoft.com/office/powerpoint/2010/main" val="32888052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Valfri reflektionsbild.</a:t>
            </a:r>
          </a:p>
          <a:p>
            <a:endParaRPr lang="sv-SE" b="1" dirty="0"/>
          </a:p>
          <a:p>
            <a:r>
              <a:rPr lang="sv-SE" b="1" dirty="0"/>
              <a:t>Förbered</a:t>
            </a:r>
          </a:p>
          <a:p>
            <a:r>
              <a:rPr lang="sv-SE" b="0" dirty="0"/>
              <a:t>Frågeställningarna är tänkta som inspiration och inte frågor som alla ska besvaras. Har du ett behov av att avgränsa antal frågor, och kanske även samla in svaren är det fritt att anpassa.</a:t>
            </a:r>
          </a:p>
          <a:p>
            <a:endParaRPr lang="sv-SE" dirty="0"/>
          </a:p>
          <a:p>
            <a:r>
              <a:rPr lang="sv-SE" dirty="0"/>
              <a:t>Förbered dig gärna på vad er organisationen har för uttalat svar på frågan ”Varför..” och vad ni vill uppnå med arbetet? Även om inte organisationen har ett uttalat svar på frågan är det bra att reflektera över vad var och en har för drivkrafter. Det kan stärka engagemang och förståelse för andra. </a:t>
            </a:r>
          </a:p>
          <a:p>
            <a:endParaRPr lang="sv-SE" dirty="0"/>
          </a:p>
          <a:p>
            <a:r>
              <a:rPr lang="sv-SE" b="1" dirty="0"/>
              <a:t>Syfte med reflektion </a:t>
            </a:r>
            <a:r>
              <a:rPr lang="sv-SE" b="1" i="0" dirty="0"/>
              <a:t>efter</a:t>
            </a:r>
            <a:r>
              <a:rPr lang="sv-SE" b="1" dirty="0"/>
              <a:t> film (A): </a:t>
            </a:r>
          </a:p>
          <a:p>
            <a:r>
              <a:rPr lang="sv-SE" dirty="0"/>
              <a:t>Fånga upp engagemanget och reflektera över drivkrafter i arbetet med arbetsanpassning och arbetsplatsinriktad rehabilitering. </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b="1" dirty="0"/>
              <a:t>Syfte med bild </a:t>
            </a:r>
            <a:r>
              <a:rPr lang="sv-SE" b="1" i="1" dirty="0"/>
              <a:t>utan</a:t>
            </a:r>
            <a:r>
              <a:rPr lang="sv-SE" b="1" dirty="0"/>
              <a:t> film (B):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Fånga upp de tankar och funderingar som finns om drivkrafter i arbetet med arbetsanpassning och arbetsplatsinriktad rehabilitering.</a:t>
            </a:r>
          </a:p>
          <a:p>
            <a:endParaRPr lang="sv-SE" b="1" dirty="0"/>
          </a:p>
          <a:p>
            <a:r>
              <a:rPr lang="sv-SE" b="1" dirty="0"/>
              <a:t>Förslag till </a:t>
            </a:r>
            <a:r>
              <a:rPr lang="sv-SE" b="1" dirty="0" err="1"/>
              <a:t>talmanus</a:t>
            </a:r>
            <a:endParaRPr lang="sv-SE" b="1" dirty="0"/>
          </a:p>
          <a:p>
            <a:r>
              <a:rPr lang="sv-SE" dirty="0"/>
              <a:t>Jag börjar med att fråga, varför arbetar du med arbetsanpassning och arbetsplatsinriktad rehabilitering? Vilka är </a:t>
            </a:r>
            <a:r>
              <a:rPr lang="sv-SE" b="1" dirty="0"/>
              <a:t>dina drivkrafter </a:t>
            </a:r>
            <a:r>
              <a:rPr lang="sv-SE" dirty="0"/>
              <a:t>för det? </a:t>
            </a:r>
          </a:p>
          <a:p>
            <a:r>
              <a:rPr lang="sv-SE" dirty="0"/>
              <a:t>Det finns många olika drivkrafter och alla som bidrar till ett bra arbete är förstås bra. Och alla kommer aldrig tycka att det här är det viktigaste arbetet i rollen! </a:t>
            </a:r>
          </a:p>
          <a:p>
            <a:endParaRPr lang="sv-SE" dirty="0"/>
          </a:p>
          <a:p>
            <a:r>
              <a:rPr lang="sv-SE" b="1" dirty="0"/>
              <a:t>Gör så här: </a:t>
            </a:r>
          </a:p>
          <a:p>
            <a:pPr marL="228600" indent="-228600">
              <a:buAutoNum type="arabicPeriod"/>
            </a:pPr>
            <a:r>
              <a:rPr lang="sv-SE" dirty="0"/>
              <a:t>Tag någon minut och fundera och kanske notera tankar på ett papper (när 1 minut har gått). Se frågeställningarna som inspiration för tanken. Det viktigaste är inte att du svarar på alla frågeställningar. </a:t>
            </a:r>
          </a:p>
          <a:p>
            <a:pPr marL="228600" indent="-228600">
              <a:buAutoNum type="arabicPeriod"/>
            </a:pPr>
            <a:r>
              <a:rPr lang="sv-SE" dirty="0"/>
              <a:t>Dela gärna dina reflektioner med den bredvid dig, eller i en mindre grupp.</a:t>
            </a:r>
          </a:p>
          <a:p>
            <a:pPr marL="228600" indent="-228600">
              <a:buAutoNum type="arabicPeriod"/>
            </a:pPr>
            <a:r>
              <a:rPr lang="sv-SE" dirty="0"/>
              <a:t>Summera några viktiga drivkrafter i arbetet. Det viktiga är inte att alla får säga allt utan att de viktigaste drivkrafterna i arbetet kommer fram.</a:t>
            </a:r>
          </a:p>
          <a:p>
            <a:pPr marL="228600" indent="-228600">
              <a:buAutoNum type="arabicPeriod"/>
            </a:pPr>
            <a:endParaRPr lang="sv-SE" dirty="0"/>
          </a:p>
          <a:p>
            <a:pPr marL="0" indent="0">
              <a:buNone/>
            </a:pPr>
            <a:r>
              <a:rPr lang="sv-SE" i="1" dirty="0"/>
              <a:t>Notera gärna eventuella olikheter och reflektera gärna en stund över den samlade bilden. Vad säger den?  </a:t>
            </a:r>
          </a:p>
        </p:txBody>
      </p:sp>
      <p:sp>
        <p:nvSpPr>
          <p:cNvPr id="4" name="Platshållare för bildnummer 3"/>
          <p:cNvSpPr>
            <a:spLocks noGrp="1"/>
          </p:cNvSpPr>
          <p:nvPr>
            <p:ph type="sldNum" sz="quarter" idx="5"/>
          </p:nvPr>
        </p:nvSpPr>
        <p:spPr/>
        <p:txBody>
          <a:bodyPr/>
          <a:lstStyle/>
          <a:p>
            <a:fld id="{E71B5D58-1387-4385-A7F0-FA6862C94009}" type="slidenum">
              <a:rPr lang="sv-SE" smtClean="0"/>
              <a:t>6</a:t>
            </a:fld>
            <a:endParaRPr lang="sv-SE"/>
          </a:p>
        </p:txBody>
      </p:sp>
    </p:spTree>
    <p:extLst>
      <p:ext uri="{BB962C8B-B14F-4D97-AF65-F5344CB8AC3E}">
        <p14:creationId xmlns:p14="http://schemas.microsoft.com/office/powerpoint/2010/main" val="26549212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Syfte med bild</a:t>
            </a:r>
          </a:p>
          <a:p>
            <a:r>
              <a:rPr lang="sv-SE" dirty="0"/>
              <a:t>Berätta för deltagarna om er organisations syn på arbetsanpassning och rehabilitering. Punkterna är generella. Komplettera om ni har flera/andra.</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dirty="0">
                <a:solidFill>
                  <a:schemeClr val="tx1"/>
                </a:solidFill>
                <a:effectLst/>
                <a:latin typeface="+mn-lt"/>
                <a:ea typeface="+mn-ea"/>
                <a:cs typeface="+mn-cs"/>
              </a:rPr>
              <a:t>Förslag till </a:t>
            </a:r>
            <a:r>
              <a:rPr lang="sv-SE" sz="1200" b="1" kern="1200" dirty="0" err="1">
                <a:solidFill>
                  <a:schemeClr val="tx1"/>
                </a:solidFill>
                <a:effectLst/>
                <a:latin typeface="+mn-lt"/>
                <a:ea typeface="+mn-ea"/>
                <a:cs typeface="+mn-cs"/>
              </a:rPr>
              <a:t>talmanus</a:t>
            </a:r>
            <a:endParaRPr lang="sv-SE"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Nu har ni reflekterat över drivkrafter i arbetet med att arbetsanpassa och rehabilitera. Svaret på varför vi gör det är ju egentligen ganska enkelt. Vi har dels lagkrav och det är hållbart i längden. Det är många som verkligen vill göra ett bra jobb i de här frågorna! Sjuka eller skadade medarbetare kommer sannolikt alltid finnas. Vi behöver ta med det i beräkningen. </a:t>
            </a:r>
          </a:p>
          <a:p>
            <a:endParaRPr lang="sv-SE" dirty="0"/>
          </a:p>
          <a:p>
            <a:r>
              <a:rPr lang="sv-SE" dirty="0"/>
              <a:t>Att bidra till att ta tillvara på medarbetares vilja, kraft och förmåga vill vi alla. Det är socialt och ekonomiskt hållbart. Och alla behövs!</a:t>
            </a:r>
          </a:p>
        </p:txBody>
      </p:sp>
      <p:sp>
        <p:nvSpPr>
          <p:cNvPr id="4" name="Platshållare för bildnummer 3"/>
          <p:cNvSpPr>
            <a:spLocks noGrp="1"/>
          </p:cNvSpPr>
          <p:nvPr>
            <p:ph type="sldNum" sz="quarter" idx="5"/>
          </p:nvPr>
        </p:nvSpPr>
        <p:spPr/>
        <p:txBody>
          <a:bodyPr/>
          <a:lstStyle/>
          <a:p>
            <a:fld id="{E71B5D58-1387-4385-A7F0-FA6862C94009}" type="slidenum">
              <a:rPr lang="sv-SE" smtClean="0"/>
              <a:t>7</a:t>
            </a:fld>
            <a:endParaRPr lang="sv-SE"/>
          </a:p>
        </p:txBody>
      </p:sp>
    </p:spTree>
    <p:extLst>
      <p:ext uri="{BB962C8B-B14F-4D97-AF65-F5344CB8AC3E}">
        <p14:creationId xmlns:p14="http://schemas.microsoft.com/office/powerpoint/2010/main" val="256532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Valfri reflektionsbild</a:t>
            </a:r>
          </a:p>
          <a:p>
            <a:endParaRPr lang="sv-SE" dirty="0"/>
          </a:p>
          <a:p>
            <a:r>
              <a:rPr lang="sv-SE" b="1" dirty="0"/>
              <a:t>Förbered</a:t>
            </a:r>
          </a:p>
          <a:p>
            <a:r>
              <a:rPr lang="sv-SE" b="0" dirty="0"/>
              <a:t>Frågeställningarna är tänkta som inspiration för tanken och inte frågor som alla ska besvaras. Har du ett behov av att avgränsa antal frågor, och kanske även samla in svaren är det fritt att anpassa.</a:t>
            </a:r>
          </a:p>
          <a:p>
            <a:endParaRPr lang="sv-SE" dirty="0"/>
          </a:p>
          <a:p>
            <a:r>
              <a:rPr lang="sv-SE" b="1" dirty="0"/>
              <a:t>Syfte med reflektion</a:t>
            </a:r>
          </a:p>
          <a:p>
            <a:r>
              <a:rPr lang="sv-SE" dirty="0"/>
              <a:t>Fånga upp engagemang och goda exempel genom att lyfta olika framgångsfaktorer som finns i gruppen. Justera frågorna om det behövs utifrån vilka som är representerade. </a:t>
            </a:r>
          </a:p>
          <a:p>
            <a:endParaRPr lang="sv-SE" dirty="0"/>
          </a:p>
          <a:p>
            <a:r>
              <a:rPr lang="sv-SE" b="1" dirty="0"/>
              <a:t>Förslag till </a:t>
            </a:r>
            <a:r>
              <a:rPr lang="sv-SE" b="1" dirty="0" err="1"/>
              <a:t>talmanus</a:t>
            </a:r>
            <a:endParaRPr lang="sv-SE" b="1" dirty="0"/>
          </a:p>
          <a:p>
            <a:r>
              <a:rPr lang="sv-SE" dirty="0"/>
              <a:t>Alla har vi olika erfarenheter och säkert goda exempel att dela med oss av. Vad ser du som framgångsfaktorer i arbetet med arbetsanpassning och rehabilitering. Vissa framgångsfaktorer kan vara av organisatorisk karaktär medan andra kan vara högst personliga. </a:t>
            </a:r>
          </a:p>
          <a:p>
            <a:endParaRPr lang="sv-SE" dirty="0"/>
          </a:p>
          <a:p>
            <a:r>
              <a:rPr lang="sv-SE" b="1" dirty="0"/>
              <a:t>Gör så här</a:t>
            </a:r>
          </a:p>
          <a:p>
            <a:pPr marL="228600" indent="-228600">
              <a:buAutoNum type="arabicPeriod"/>
            </a:pPr>
            <a:r>
              <a:rPr lang="sv-SE" dirty="0"/>
              <a:t>Tag någon minut och fundera och kanske notera på ett papper (när 1 minut har gått). </a:t>
            </a:r>
          </a:p>
          <a:p>
            <a:pPr marL="228600" indent="-228600">
              <a:buAutoNum type="arabicPeriod"/>
            </a:pPr>
            <a:r>
              <a:rPr lang="sv-SE" dirty="0"/>
              <a:t>Dela gärna dina reflektioner med den bredvid dig, eller i en mindre grupp.</a:t>
            </a:r>
          </a:p>
          <a:p>
            <a:pPr marL="228600" indent="-228600">
              <a:buAutoNum type="arabicPeriod"/>
            </a:pPr>
            <a:r>
              <a:rPr lang="sv-SE" dirty="0"/>
              <a:t>Summera några framgångsfaktorer i arbetet (det viktiga är inte att alla får säga allt utan att de viktigaste framgångsfaktorerna för de olika faserna kommer fram)</a:t>
            </a:r>
          </a:p>
          <a:p>
            <a:pPr marL="228600" indent="-228600">
              <a:buAutoNum type="arabicPeriod"/>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i="1" dirty="0"/>
              <a:t>Notera gärna eventuella olikheter och reflektera gärna en stund över den samlade bilden. Vad säger den?  </a:t>
            </a:r>
          </a:p>
          <a:p>
            <a:endParaRPr lang="sv-SE" dirty="0"/>
          </a:p>
        </p:txBody>
      </p:sp>
      <p:sp>
        <p:nvSpPr>
          <p:cNvPr id="4" name="Platshållare för bildnummer 3"/>
          <p:cNvSpPr>
            <a:spLocks noGrp="1"/>
          </p:cNvSpPr>
          <p:nvPr>
            <p:ph type="sldNum" sz="quarter" idx="5"/>
          </p:nvPr>
        </p:nvSpPr>
        <p:spPr/>
        <p:txBody>
          <a:bodyPr/>
          <a:lstStyle/>
          <a:p>
            <a:fld id="{E71B5D58-1387-4385-A7F0-FA6862C94009}" type="slidenum">
              <a:rPr lang="sv-SE" smtClean="0"/>
              <a:t>8</a:t>
            </a:fld>
            <a:endParaRPr lang="sv-SE"/>
          </a:p>
        </p:txBody>
      </p:sp>
    </p:spTree>
    <p:extLst>
      <p:ext uri="{BB962C8B-B14F-4D97-AF65-F5344CB8AC3E}">
        <p14:creationId xmlns:p14="http://schemas.microsoft.com/office/powerpoint/2010/main" val="1928726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buClr>
                <a:schemeClr val="accent1"/>
              </a:buClr>
              <a:buFont typeface="Wingdings" panose="05000000000000000000" pitchFamily="2" charset="2"/>
              <a:buNone/>
            </a:pPr>
            <a:r>
              <a:rPr lang="sv-SE" sz="1200" b="1" dirty="0"/>
              <a:t>Syfte med bild (version A)</a:t>
            </a:r>
          </a:p>
          <a:p>
            <a:pPr>
              <a:buClr>
                <a:schemeClr val="accent1"/>
              </a:buClr>
              <a:buFont typeface="Wingdings" panose="05000000000000000000" pitchFamily="2" charset="2"/>
              <a:buNone/>
            </a:pPr>
            <a:r>
              <a:rPr lang="sv-SE" sz="1200" dirty="0"/>
              <a:t>Nu finns sannolikt engagemang i frågorna. Nu är tillfälle att förmedla den samlade kunskap som finns om framgångsfaktorer i arbetet med arbetsanpassning och rehabilitering.</a:t>
            </a:r>
          </a:p>
          <a:p>
            <a:pPr>
              <a:buClr>
                <a:schemeClr val="accent1"/>
              </a:buClr>
              <a:buFont typeface="Wingdings" panose="05000000000000000000" pitchFamily="2" charset="2"/>
              <a:buNone/>
            </a:pPr>
            <a:endParaRPr lang="sv-SE" sz="1200" dirty="0"/>
          </a:p>
          <a:p>
            <a:pPr marL="0" marR="0" lvl="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pPr>
            <a:r>
              <a:rPr lang="sv-SE" sz="1200" b="1" kern="1200" dirty="0">
                <a:solidFill>
                  <a:schemeClr val="tx1"/>
                </a:solidFill>
                <a:effectLst/>
                <a:latin typeface="+mn-lt"/>
                <a:ea typeface="+mn-ea"/>
                <a:cs typeface="+mn-cs"/>
              </a:rPr>
              <a:t>Förslag till </a:t>
            </a:r>
            <a:r>
              <a:rPr lang="sv-SE" sz="1200" b="1" kern="1200" dirty="0" err="1">
                <a:solidFill>
                  <a:schemeClr val="tx1"/>
                </a:solidFill>
                <a:effectLst/>
                <a:latin typeface="+mn-lt"/>
                <a:ea typeface="+mn-ea"/>
                <a:cs typeface="+mn-cs"/>
              </a:rPr>
              <a:t>talmanus</a:t>
            </a:r>
            <a:r>
              <a:rPr lang="sv-SE" sz="1200" b="1"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pPr>
            <a:r>
              <a:rPr lang="sv-SE" sz="1200" dirty="0"/>
              <a:t>(tips är att inte läsa upp punktlistan, kanske inte heller gå igenom den, utan berätta en liten historia) </a:t>
            </a:r>
          </a:p>
          <a:p>
            <a:pPr marL="0" marR="0" lvl="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pPr>
            <a:r>
              <a:rPr lang="sv-SE" sz="1200" dirty="0"/>
              <a:t>Det finns flera lagar som ställer krav på att det ska finnas arbetsanpassningar och arbetsplatsinriktad rehabilitering på arbetsplatsen. Målet är att bidra till att människor ska kunna arbeta utan risk för ohälsa och skador, och arbetsgivaren har ett ansvar att stödja i det. En del framgångsfaktorer handlar helt enkelt om att följa lagen. Det finns också mycket forskning om vad som är viktigt i arbetsmiljön för att vi ska må bra, och även forskning som visar vad som är arbetsgivarens viktiga bidrag när människor ska tillbaka i arbete. Sammantaget visar forskning att </a:t>
            </a:r>
            <a:r>
              <a:rPr lang="sv-SE" sz="1200" b="1" dirty="0"/>
              <a:t>insatser på arbetsplatsen </a:t>
            </a:r>
            <a:r>
              <a:rPr lang="sv-SE" sz="1200" dirty="0"/>
              <a:t>har väldigt goda effekter för att hjälpa människor tillbaka i arbete. Genom att fokusera på lösningar och personens styrkor går det bättre. </a:t>
            </a:r>
          </a:p>
          <a:p>
            <a:pPr>
              <a:buClr>
                <a:schemeClr val="accent1"/>
              </a:buClr>
              <a:buFont typeface="Wingdings" panose="05000000000000000000" pitchFamily="2" charset="2"/>
              <a:buNone/>
            </a:pPr>
            <a:endParaRPr lang="sv-SE" sz="1200" dirty="0"/>
          </a:p>
          <a:p>
            <a:pPr>
              <a:buClr>
                <a:schemeClr val="accent1"/>
              </a:buClr>
              <a:buFont typeface="Wingdings" panose="05000000000000000000" pitchFamily="2" charset="2"/>
              <a:buNone/>
            </a:pPr>
            <a:r>
              <a:rPr lang="sv-SE" sz="1200" dirty="0"/>
              <a:t>När Suntarbetsliv började jobba med verktyget Prehabguiden gjorde man en omfattande förstudie med intervjuer av praktiker som HR, chefer, skyddsombud och medarbetare i kommuner och regioner. Man tog del av forskning och gjorde även intervjuer med flera forskare. Suntarbetsliv tog förstås del av lagens krav. </a:t>
            </a:r>
          </a:p>
          <a:p>
            <a:pPr>
              <a:buClr>
                <a:schemeClr val="accent1"/>
              </a:buClr>
              <a:buFont typeface="Wingdings" panose="05000000000000000000" pitchFamily="2" charset="2"/>
              <a:buNone/>
            </a:pPr>
            <a:endParaRPr lang="sv-SE" sz="1200" dirty="0"/>
          </a:p>
          <a:p>
            <a:pPr>
              <a:buClr>
                <a:schemeClr val="accent1"/>
              </a:buClr>
              <a:buFont typeface="Wingdings" panose="05000000000000000000" pitchFamily="2" charset="2"/>
              <a:buNone/>
            </a:pPr>
            <a:r>
              <a:rPr lang="sv-SE" sz="1200" dirty="0"/>
              <a:t>Det genomgående i alla samtal var att ingen egentligen ville jobba med att rehabilitera - alla ville bli bättre på att arbeta förebyggande och med olika arbetsanpassningar för att helst aldrig komma till att någon behövde arbetsplatsinriktad rehabilitering. Man ville bli bättre på att fånga upp tidiga signaler och tidigt komma fram till lösningar tillsammans. Samtidigt uttryckte många att arbetet känns svårt. I verktyget Prehabguiden finns det stöd som gör att det går bättre. Faktorer som både lagen, forskningen och målgruppen lyfter fram. Och i verktyget finns stöd som hjälper alla utifrån sina olika roller.</a:t>
            </a:r>
          </a:p>
          <a:p>
            <a:endParaRPr lang="en-US" sz="1200" b="1" kern="1200" dirty="0">
              <a:solidFill>
                <a:schemeClr val="tx1"/>
              </a:solidFill>
              <a:effectLst/>
              <a:latin typeface="+mn-lt"/>
              <a:ea typeface="+mn-ea"/>
              <a:cs typeface="+mn-cs"/>
            </a:endParaRPr>
          </a:p>
          <a:p>
            <a:r>
              <a:rPr lang="en-US" sz="1200" b="1" kern="1200" dirty="0" err="1">
                <a:solidFill>
                  <a:schemeClr val="tx1"/>
                </a:solidFill>
                <a:effectLst/>
                <a:latin typeface="+mn-lt"/>
                <a:ea typeface="+mn-ea"/>
                <a:cs typeface="+mn-cs"/>
              </a:rPr>
              <a:t>Fördjupning</a:t>
            </a:r>
            <a:r>
              <a:rPr lang="en-US" sz="1200" b="1" kern="1200" dirty="0">
                <a:solidFill>
                  <a:schemeClr val="tx1"/>
                </a:solidFill>
                <a:effectLst/>
                <a:latin typeface="+mn-lt"/>
                <a:ea typeface="+mn-ea"/>
                <a:cs typeface="+mn-cs"/>
              </a:rPr>
              <a:t> och </a:t>
            </a:r>
            <a:r>
              <a:rPr lang="en-US" sz="1200" b="1" kern="1200" dirty="0" err="1">
                <a:solidFill>
                  <a:schemeClr val="tx1"/>
                </a:solidFill>
                <a:effectLst/>
                <a:latin typeface="+mn-lt"/>
                <a:ea typeface="+mn-ea"/>
                <a:cs typeface="+mn-cs"/>
              </a:rPr>
              <a:t>fler</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framgångsfaktorer</a:t>
            </a:r>
            <a:endParaRPr lang="en-US" sz="1200" b="1"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Har </a:t>
            </a:r>
            <a:r>
              <a:rPr lang="en-US" sz="1200" b="1" kern="1200" dirty="0" err="1">
                <a:solidFill>
                  <a:schemeClr val="tx1"/>
                </a:solidFill>
                <a:effectLst/>
                <a:latin typeface="+mn-lt"/>
                <a:ea typeface="+mn-ea"/>
                <a:cs typeface="+mn-cs"/>
              </a:rPr>
              <a:t>fokus</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på</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att</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agera</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tidigt</a:t>
            </a:r>
            <a:r>
              <a:rPr lang="en-US" sz="1200" b="1"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en-US" sz="1200" kern="1200" dirty="0" err="1">
                <a:solidFill>
                  <a:schemeClr val="tx1"/>
                </a:solidFill>
                <a:effectLst/>
                <a:latin typeface="+mn-lt"/>
                <a:ea typeface="+mn-ea"/>
                <a:cs typeface="+mn-cs"/>
              </a:rPr>
              <a:t>Genom</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att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agera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snabbt</a:t>
            </a:r>
            <a:r>
              <a:rPr lang="en-US" sz="1200" kern="1200" dirty="0">
                <a:solidFill>
                  <a:schemeClr val="tx1"/>
                </a:solidFill>
                <a:effectLst/>
                <a:latin typeface="+mn-lt"/>
                <a:ea typeface="+mn-ea"/>
                <a:cs typeface="+mn-cs"/>
              </a:rPr>
              <a:t> och </a:t>
            </a:r>
            <a:r>
              <a:rPr lang="en-US" sz="1200" kern="1200" dirty="0" err="1">
                <a:solidFill>
                  <a:schemeClr val="tx1"/>
                </a:solidFill>
                <a:effectLst/>
                <a:latin typeface="+mn-lt"/>
                <a:ea typeface="+mn-ea"/>
                <a:cs typeface="+mn-cs"/>
              </a:rPr>
              <a:t>fånga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upp</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tidiga</a:t>
            </a:r>
            <a:r>
              <a:rPr lang="en-US" sz="1200" kern="1200" dirty="0">
                <a:solidFill>
                  <a:schemeClr val="tx1"/>
                </a:solidFill>
                <a:effectLst/>
                <a:latin typeface="+mn-lt"/>
                <a:ea typeface="+mn-ea"/>
                <a:cs typeface="+mn-cs"/>
              </a:rPr>
              <a:t> signaler </a:t>
            </a:r>
            <a:r>
              <a:rPr lang="en-US" sz="1200" kern="1200" dirty="0" err="1">
                <a:solidFill>
                  <a:schemeClr val="tx1"/>
                </a:solidFill>
                <a:effectLst/>
                <a:latin typeface="+mn-lt"/>
                <a:ea typeface="+mn-ea"/>
                <a:cs typeface="+mn-cs"/>
              </a:rPr>
              <a:t>kan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undvika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sjukfrånvaro</a:t>
            </a:r>
            <a:r>
              <a:rPr lang="en-US" sz="1200" kern="1200" dirty="0">
                <a:solidFill>
                  <a:schemeClr val="tx1"/>
                </a:solidFill>
                <a:effectLst/>
                <a:latin typeface="+mn-lt"/>
                <a:ea typeface="+mn-ea"/>
                <a:cs typeface="+mn-cs"/>
              </a:rPr>
              <a:t>. </a:t>
            </a:r>
          </a:p>
          <a:p>
            <a:endParaRPr lang="en-US" sz="1200" b="1" kern="1200" dirty="0">
              <a:solidFill>
                <a:schemeClr val="tx1"/>
              </a:solidFill>
              <a:effectLst/>
              <a:latin typeface="+mn-lt"/>
              <a:ea typeface="+mn-ea"/>
              <a:cs typeface="+mn-cs"/>
            </a:endParaRPr>
          </a:p>
          <a:p>
            <a:r>
              <a:rPr lang="en-US" sz="1200" b="1" kern="1200" dirty="0" err="1">
                <a:solidFill>
                  <a:schemeClr val="tx1"/>
                </a:solidFill>
                <a:effectLst/>
                <a:latin typeface="+mn-lt"/>
                <a:ea typeface="+mn-ea"/>
                <a:cs typeface="+mn-cs"/>
              </a:rPr>
              <a:t>Tydliga</a:t>
            </a:r>
            <a:r>
              <a:rPr lang="en-US" sz="1200" b="1" kern="1200" dirty="0">
                <a:solidFill>
                  <a:schemeClr val="tx1"/>
                </a:solidFill>
                <a:effectLst/>
                <a:latin typeface="+mn-lt"/>
                <a:ea typeface="+mn-ea"/>
                <a:cs typeface="+mn-cs"/>
              </a:rPr>
              <a:t> och </a:t>
            </a:r>
            <a:r>
              <a:rPr lang="en-US" sz="1200" b="1" kern="1200" dirty="0" err="1">
                <a:solidFill>
                  <a:schemeClr val="tx1"/>
                </a:solidFill>
                <a:effectLst/>
                <a:latin typeface="+mn-lt"/>
                <a:ea typeface="+mn-ea"/>
                <a:cs typeface="+mn-cs"/>
              </a:rPr>
              <a:t>etablerade</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rutiner</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en</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organisation</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för</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arbetet</a:t>
            </a:r>
            <a:endParaRPr lang="en-US" sz="1200" kern="1200" dirty="0">
              <a:solidFill>
                <a:schemeClr val="tx1"/>
              </a:solidFill>
              <a:effectLst/>
              <a:latin typeface="+mn-lt"/>
              <a:ea typeface="+mn-ea"/>
              <a:cs typeface="+mn-cs"/>
            </a:endParaRPr>
          </a:p>
          <a:p>
            <a:r>
              <a:rPr lang="en-US" sz="1200" kern="1200" dirty="0" err="1">
                <a:solidFill>
                  <a:schemeClr val="tx1"/>
                </a:solidFill>
                <a:effectLst/>
                <a:latin typeface="+mn-lt"/>
                <a:ea typeface="+mn-ea"/>
                <a:cs typeface="+mn-cs"/>
              </a:rPr>
              <a:t>Arbetsgivaren</a:t>
            </a:r>
            <a:r>
              <a:rPr lang="en-US" sz="1200" kern="1200" dirty="0">
                <a:solidFill>
                  <a:schemeClr val="tx1"/>
                </a:solidFill>
                <a:effectLst/>
                <a:latin typeface="+mn-lt"/>
                <a:ea typeface="+mn-ea"/>
                <a:cs typeface="+mn-cs"/>
              </a:rPr>
              <a:t> ska se till </a:t>
            </a:r>
            <a:r>
              <a:rPr lang="en-US" sz="1200" kern="1200" dirty="0" err="1">
                <a:solidFill>
                  <a:schemeClr val="tx1"/>
                </a:solidFill>
                <a:effectLst/>
                <a:latin typeface="+mn-lt"/>
                <a:ea typeface="+mn-ea"/>
                <a:cs typeface="+mn-cs"/>
              </a:rPr>
              <a:t>att</a:t>
            </a:r>
            <a:r>
              <a:rPr lang="en-US" sz="1200" kern="1200" dirty="0">
                <a:solidFill>
                  <a:schemeClr val="tx1"/>
                </a:solidFill>
                <a:effectLst/>
                <a:latin typeface="+mn-lt"/>
                <a:ea typeface="+mn-ea"/>
                <a:cs typeface="+mn-cs"/>
              </a:rPr>
              <a:t> det </a:t>
            </a:r>
            <a:r>
              <a:rPr lang="en-US" sz="1200" kern="1200" dirty="0" err="1">
                <a:solidFill>
                  <a:schemeClr val="tx1"/>
                </a:solidFill>
                <a:effectLst/>
                <a:latin typeface="+mn-lt"/>
                <a:ea typeface="+mn-ea"/>
                <a:cs typeface="+mn-cs"/>
              </a:rPr>
              <a:t>finns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rutiner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för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att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undersöka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behov</a:t>
            </a:r>
            <a:r>
              <a:rPr lang="en-US" sz="1200" kern="1200" dirty="0">
                <a:solidFill>
                  <a:schemeClr val="tx1"/>
                </a:solidFill>
                <a:effectLst/>
                <a:latin typeface="+mn-lt"/>
                <a:ea typeface="+mn-ea"/>
                <a:cs typeface="+mn-cs"/>
              </a:rPr>
              <a:t> av </a:t>
            </a:r>
            <a:r>
              <a:rPr lang="en-US" sz="1200" kern="1200" dirty="0" err="1">
                <a:solidFill>
                  <a:schemeClr val="tx1"/>
                </a:solidFill>
                <a:effectLst/>
                <a:latin typeface="+mn-lt"/>
                <a:ea typeface="+mn-ea"/>
                <a:cs typeface="+mn-cs"/>
              </a:rPr>
              <a:t>arbetsanpassningar</a:t>
            </a:r>
            <a:r>
              <a:rPr lang="en-US" sz="1200" kern="1200" dirty="0">
                <a:solidFill>
                  <a:schemeClr val="tx1"/>
                </a:solidFill>
                <a:effectLst/>
                <a:latin typeface="+mn-lt"/>
                <a:ea typeface="+mn-ea"/>
                <a:cs typeface="+mn-cs"/>
              </a:rPr>
              <a:t>. Det ska </a:t>
            </a:r>
            <a:r>
              <a:rPr lang="en-US" sz="1200" kern="1200" dirty="0" err="1">
                <a:solidFill>
                  <a:schemeClr val="tx1"/>
                </a:solidFill>
                <a:effectLst/>
                <a:latin typeface="+mn-lt"/>
                <a:ea typeface="+mn-ea"/>
                <a:cs typeface="+mn-cs"/>
              </a:rPr>
              <a:t>också</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vara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tydligt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vad</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som</a:t>
            </a:r>
            <a:r>
              <a:rPr lang="en-US" sz="1200" kern="1200" dirty="0">
                <a:solidFill>
                  <a:schemeClr val="tx1"/>
                </a:solidFill>
                <a:effectLst/>
                <a:latin typeface="+mn-lt"/>
                <a:ea typeface="+mn-ea"/>
                <a:cs typeface="+mn-cs"/>
              </a:rPr>
              <a:t> ska </a:t>
            </a:r>
            <a:r>
              <a:rPr lang="en-US" sz="1200" kern="1200" dirty="0" err="1">
                <a:solidFill>
                  <a:schemeClr val="tx1"/>
                </a:solidFill>
                <a:effectLst/>
                <a:latin typeface="+mn-lt"/>
                <a:ea typeface="+mn-ea"/>
                <a:cs typeface="+mn-cs"/>
              </a:rPr>
              <a:t>hända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när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någon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uttrycker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behov</a:t>
            </a:r>
            <a:r>
              <a:rPr lang="en-US" sz="1200" kern="1200" dirty="0">
                <a:solidFill>
                  <a:schemeClr val="tx1"/>
                </a:solidFill>
                <a:effectLst/>
                <a:latin typeface="+mn-lt"/>
                <a:ea typeface="+mn-ea"/>
                <a:cs typeface="+mn-cs"/>
              </a:rPr>
              <a:t> av </a:t>
            </a:r>
            <a:r>
              <a:rPr lang="en-US" sz="1200" kern="1200" dirty="0" err="1">
                <a:solidFill>
                  <a:schemeClr val="tx1"/>
                </a:solidFill>
                <a:effectLst/>
                <a:latin typeface="+mn-lt"/>
                <a:ea typeface="+mn-ea"/>
                <a:cs typeface="+mn-cs"/>
              </a:rPr>
              <a:t>arbetsanpassningar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Arbetsgivaren</a:t>
            </a:r>
            <a:r>
              <a:rPr lang="en-US" sz="1200" kern="1200" dirty="0">
                <a:solidFill>
                  <a:schemeClr val="tx1"/>
                </a:solidFill>
                <a:effectLst/>
                <a:latin typeface="+mn-lt"/>
                <a:ea typeface="+mn-ea"/>
                <a:cs typeface="+mn-cs"/>
              </a:rPr>
              <a:t> ska </a:t>
            </a:r>
            <a:r>
              <a:rPr lang="en-US" sz="1200" kern="1200" dirty="0" err="1">
                <a:solidFill>
                  <a:schemeClr val="tx1"/>
                </a:solidFill>
                <a:effectLst/>
                <a:latin typeface="+mn-lt"/>
                <a:ea typeface="+mn-ea"/>
                <a:cs typeface="+mn-cs"/>
              </a:rPr>
              <a:t>snarast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utreda</a:t>
            </a:r>
            <a:r>
              <a:rPr lang="en-US" sz="1200" kern="1200" dirty="0">
                <a:solidFill>
                  <a:schemeClr val="tx1"/>
                </a:solidFill>
                <a:effectLst/>
                <a:latin typeface="+mn-lt"/>
                <a:ea typeface="+mn-ea"/>
                <a:cs typeface="+mn-cs"/>
              </a:rPr>
              <a:t> och ta </a:t>
            </a:r>
            <a:r>
              <a:rPr lang="en-US" sz="1200" kern="1200" dirty="0" err="1">
                <a:solidFill>
                  <a:schemeClr val="tx1"/>
                </a:solidFill>
                <a:effectLst/>
                <a:latin typeface="+mn-lt"/>
                <a:ea typeface="+mn-ea"/>
                <a:cs typeface="+mn-cs"/>
              </a:rPr>
              <a:t>ställning</a:t>
            </a:r>
            <a:r>
              <a:rPr lang="en-US" sz="1200" kern="1200" dirty="0">
                <a:solidFill>
                  <a:schemeClr val="tx1"/>
                </a:solidFill>
                <a:effectLst/>
                <a:latin typeface="+mn-lt"/>
                <a:ea typeface="+mn-ea"/>
                <a:cs typeface="+mn-cs"/>
              </a:rPr>
              <a:t> till </a:t>
            </a:r>
            <a:r>
              <a:rPr lang="en-US" sz="1200" kern="1200" dirty="0" err="1">
                <a:solidFill>
                  <a:schemeClr val="tx1"/>
                </a:solidFill>
                <a:effectLst/>
                <a:latin typeface="+mn-lt"/>
                <a:ea typeface="+mn-ea"/>
                <a:cs typeface="+mn-cs"/>
              </a:rPr>
              <a:t>hur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arbetsanpassningen</a:t>
            </a:r>
            <a:r>
              <a:rPr lang="en-US" sz="1200" kern="1200" dirty="0">
                <a:solidFill>
                  <a:schemeClr val="tx1"/>
                </a:solidFill>
                <a:effectLst/>
                <a:latin typeface="+mn-lt"/>
                <a:ea typeface="+mn-ea"/>
                <a:cs typeface="+mn-cs"/>
              </a:rPr>
              <a:t> ska </a:t>
            </a:r>
            <a:r>
              <a:rPr lang="en-US" sz="1200" kern="1200" dirty="0" err="1">
                <a:solidFill>
                  <a:schemeClr val="tx1"/>
                </a:solidFill>
                <a:effectLst/>
                <a:latin typeface="+mn-lt"/>
                <a:ea typeface="+mn-ea"/>
                <a:cs typeface="+mn-cs"/>
              </a:rPr>
              <a:t>utformas</a:t>
            </a:r>
            <a:r>
              <a:rPr lang="en-US" sz="1200" kern="1200" dirty="0">
                <a:solidFill>
                  <a:schemeClr val="tx1"/>
                </a:solidFill>
                <a:effectLst/>
                <a:latin typeface="+mn-lt"/>
                <a:ea typeface="+mn-ea"/>
                <a:cs typeface="+mn-cs"/>
              </a:rPr>
              <a:t>, och </a:t>
            </a:r>
            <a:r>
              <a:rPr lang="en-US" sz="1200" kern="1200" dirty="0" err="1">
                <a:solidFill>
                  <a:schemeClr val="tx1"/>
                </a:solidFill>
                <a:effectLst/>
                <a:latin typeface="+mn-lt"/>
                <a:ea typeface="+mn-ea"/>
                <a:cs typeface="+mn-cs"/>
              </a:rPr>
              <a:t>genomföra</a:t>
            </a:r>
            <a:r>
              <a:rPr lang="en-US" sz="1200" kern="1200" dirty="0">
                <a:solidFill>
                  <a:schemeClr val="tx1"/>
                </a:solidFill>
                <a:effectLst/>
                <a:latin typeface="+mn-lt"/>
                <a:ea typeface="+mn-ea"/>
                <a:cs typeface="+mn-cs"/>
              </a:rPr>
              <a:t> den </a:t>
            </a:r>
            <a:r>
              <a:rPr lang="en-US" sz="1200" kern="1200" dirty="0" err="1">
                <a:solidFill>
                  <a:schemeClr val="tx1"/>
                </a:solidFill>
                <a:effectLst/>
                <a:latin typeface="+mn-lt"/>
                <a:ea typeface="+mn-ea"/>
                <a:cs typeface="+mn-cs"/>
              </a:rPr>
              <a:t>snarast</a:t>
            </a:r>
            <a:r>
              <a:rPr lang="en-US" sz="1200" kern="1200" dirty="0">
                <a:solidFill>
                  <a:schemeClr val="tx1"/>
                </a:solidFill>
                <a:effectLst/>
                <a:latin typeface="+mn-lt"/>
                <a:ea typeface="+mn-ea"/>
                <a:cs typeface="+mn-cs"/>
              </a:rPr>
              <a:t> och i dialog med den det </a:t>
            </a:r>
            <a:r>
              <a:rPr lang="en-US" sz="1200" kern="1200" dirty="0" err="1">
                <a:solidFill>
                  <a:schemeClr val="tx1"/>
                </a:solidFill>
                <a:effectLst/>
                <a:latin typeface="+mn-lt"/>
                <a:ea typeface="+mn-ea"/>
                <a:cs typeface="+mn-cs"/>
              </a:rPr>
              <a:t>berör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Lagen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säger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att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medarbetaren</a:t>
            </a:r>
            <a:r>
              <a:rPr lang="en-US" sz="1200" kern="1200" dirty="0">
                <a:solidFill>
                  <a:schemeClr val="tx1"/>
                </a:solidFill>
                <a:effectLst/>
                <a:latin typeface="+mn-lt"/>
                <a:ea typeface="+mn-ea"/>
                <a:cs typeface="+mn-cs"/>
              </a:rPr>
              <a:t> ska </a:t>
            </a:r>
            <a:r>
              <a:rPr lang="en-US" sz="1200" kern="1200" dirty="0" err="1">
                <a:solidFill>
                  <a:schemeClr val="tx1"/>
                </a:solidFill>
                <a:effectLst/>
                <a:latin typeface="+mn-lt"/>
                <a:ea typeface="+mn-ea"/>
                <a:cs typeface="+mn-cs"/>
              </a:rPr>
              <a:t>medverka</a:t>
            </a:r>
            <a:r>
              <a:rPr lang="en-US" sz="1200" kern="1200" dirty="0">
                <a:solidFill>
                  <a:schemeClr val="tx1"/>
                </a:solidFill>
                <a:effectLst/>
                <a:latin typeface="+mn-lt"/>
                <a:ea typeface="+mn-ea"/>
                <a:cs typeface="+mn-cs"/>
              </a:rPr>
              <a:t> i sin </a:t>
            </a:r>
            <a:r>
              <a:rPr lang="en-US" sz="1200" kern="1200" dirty="0" err="1">
                <a:solidFill>
                  <a:schemeClr val="tx1"/>
                </a:solidFill>
                <a:effectLst/>
                <a:latin typeface="+mn-lt"/>
                <a:ea typeface="+mn-ea"/>
                <a:cs typeface="+mn-cs"/>
              </a:rPr>
              <a:t>rehabilitering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Allt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för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att</a:t>
            </a:r>
            <a:r>
              <a:rPr lang="en-US" sz="1200" kern="1200" dirty="0">
                <a:solidFill>
                  <a:schemeClr val="tx1"/>
                </a:solidFill>
                <a:effectLst/>
                <a:latin typeface="+mn-lt"/>
                <a:ea typeface="+mn-ea"/>
                <a:cs typeface="+mn-cs"/>
              </a:rPr>
              <a:t> ta </a:t>
            </a:r>
            <a:r>
              <a:rPr lang="en-US" sz="1200" kern="1200" dirty="0" err="1">
                <a:solidFill>
                  <a:schemeClr val="tx1"/>
                </a:solidFill>
                <a:effectLst/>
                <a:latin typeface="+mn-lt"/>
                <a:ea typeface="+mn-ea"/>
                <a:cs typeface="+mn-cs"/>
              </a:rPr>
              <a:t>tillvara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på</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arbetsförmåga</a:t>
            </a:r>
            <a:r>
              <a:rPr lang="en-US" sz="1200" kern="1200" dirty="0">
                <a:solidFill>
                  <a:schemeClr val="tx1"/>
                </a:solidFill>
                <a:effectLst/>
                <a:latin typeface="+mn-lt"/>
                <a:ea typeface="+mn-ea"/>
                <a:cs typeface="+mn-cs"/>
              </a:rPr>
              <a:t> och </a:t>
            </a:r>
            <a:r>
              <a:rPr lang="en-US" sz="1200" kern="1200" dirty="0" err="1">
                <a:solidFill>
                  <a:schemeClr val="tx1"/>
                </a:solidFill>
                <a:effectLst/>
                <a:latin typeface="+mn-lt"/>
                <a:ea typeface="+mn-ea"/>
                <a:cs typeface="+mn-cs"/>
              </a:rPr>
              <a:t>minska</a:t>
            </a:r>
            <a:r>
              <a:rPr lang="en-US" sz="1200" kern="1200" dirty="0">
                <a:solidFill>
                  <a:schemeClr val="tx1"/>
                </a:solidFill>
                <a:effectLst/>
                <a:latin typeface="+mn-lt"/>
                <a:ea typeface="+mn-ea"/>
                <a:cs typeface="+mn-cs"/>
              </a:rPr>
              <a:t> risk </a:t>
            </a:r>
            <a:r>
              <a:rPr lang="en-US" sz="1200" kern="1200" dirty="0" err="1">
                <a:solidFill>
                  <a:schemeClr val="tx1"/>
                </a:solidFill>
                <a:effectLst/>
                <a:latin typeface="+mn-lt"/>
                <a:ea typeface="+mn-ea"/>
                <a:cs typeface="+mn-cs"/>
              </a:rPr>
              <a:t>för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ytterligare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ohälsa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pga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arbetet</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som</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jobbar</a:t>
            </a:r>
            <a:r>
              <a:rPr lang="en-US" sz="1200" kern="1200" dirty="0">
                <a:solidFill>
                  <a:schemeClr val="tx1"/>
                </a:solidFill>
                <a:effectLst/>
                <a:latin typeface="+mn-lt"/>
                <a:ea typeface="+mn-ea"/>
                <a:cs typeface="+mn-cs"/>
              </a:rPr>
              <a:t> med </a:t>
            </a:r>
            <a:r>
              <a:rPr lang="en-US" sz="1200" kern="1200" dirty="0" err="1">
                <a:solidFill>
                  <a:schemeClr val="tx1"/>
                </a:solidFill>
                <a:effectLst/>
                <a:latin typeface="+mn-lt"/>
                <a:ea typeface="+mn-ea"/>
                <a:cs typeface="+mn-cs"/>
              </a:rPr>
              <a:t>frågorna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behöver</a:t>
            </a:r>
            <a:r>
              <a:rPr lang="en-US" sz="1200" kern="1200" dirty="0">
                <a:solidFill>
                  <a:schemeClr val="tx1"/>
                </a:solidFill>
                <a:effectLst/>
                <a:latin typeface="+mn-lt"/>
                <a:ea typeface="+mn-ea"/>
                <a:cs typeface="+mn-cs"/>
              </a:rPr>
              <a:t> ha </a:t>
            </a:r>
            <a:r>
              <a:rPr lang="en-US" sz="1200" kern="1200" dirty="0" err="1">
                <a:solidFill>
                  <a:schemeClr val="tx1"/>
                </a:solidFill>
                <a:effectLst/>
                <a:latin typeface="+mn-lt"/>
                <a:ea typeface="+mn-ea"/>
                <a:cs typeface="+mn-cs"/>
              </a:rPr>
              <a:t>tillräcklig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kompetens</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kern="1200" dirty="0" err="1">
                <a:solidFill>
                  <a:schemeClr val="tx1"/>
                </a:solidFill>
                <a:effectLst/>
                <a:latin typeface="+mn-lt"/>
                <a:ea typeface="+mn-ea"/>
                <a:cs typeface="+mn-cs"/>
              </a:rPr>
              <a:t>Skyddsombudet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säkerställa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att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behov</a:t>
            </a:r>
            <a:r>
              <a:rPr lang="en-US" sz="1200" kern="1200" dirty="0">
                <a:solidFill>
                  <a:schemeClr val="tx1"/>
                </a:solidFill>
                <a:effectLst/>
                <a:latin typeface="+mn-lt"/>
                <a:ea typeface="+mn-ea"/>
                <a:cs typeface="+mn-cs"/>
              </a:rPr>
              <a:t> av </a:t>
            </a:r>
            <a:r>
              <a:rPr lang="en-US" sz="1200" kern="1200" dirty="0" err="1">
                <a:solidFill>
                  <a:schemeClr val="tx1"/>
                </a:solidFill>
                <a:effectLst/>
                <a:latin typeface="+mn-lt"/>
                <a:ea typeface="+mn-ea"/>
                <a:cs typeface="+mn-cs"/>
              </a:rPr>
              <a:t>arbetsanpassningar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undersöks</a:t>
            </a:r>
            <a:r>
              <a:rPr lang="en-US" sz="1200" kern="1200" dirty="0">
                <a:solidFill>
                  <a:schemeClr val="tx1"/>
                </a:solidFill>
                <a:effectLst/>
                <a:latin typeface="+mn-lt"/>
                <a:ea typeface="+mn-ea"/>
                <a:cs typeface="+mn-cs"/>
              </a:rPr>
              <a:t> och om </a:t>
            </a:r>
            <a:r>
              <a:rPr lang="en-US" sz="1200" kern="1200" dirty="0" err="1">
                <a:solidFill>
                  <a:schemeClr val="tx1"/>
                </a:solidFill>
                <a:effectLst/>
                <a:latin typeface="+mn-lt"/>
                <a:ea typeface="+mn-ea"/>
                <a:cs typeface="+mn-cs"/>
              </a:rPr>
              <a:t>medarbetaren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själv</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vill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också</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vara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ett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stöd</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när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arbetsanpassningar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behövs</a:t>
            </a:r>
            <a:r>
              <a:rPr lang="en-US" sz="1200" kern="1200" dirty="0">
                <a:solidFill>
                  <a:schemeClr val="tx1"/>
                </a:solidFill>
                <a:effectLst/>
                <a:latin typeface="+mn-lt"/>
                <a:ea typeface="+mn-ea"/>
                <a:cs typeface="+mn-cs"/>
              </a:rPr>
              <a:t>. Det </a:t>
            </a:r>
            <a:r>
              <a:rPr lang="en-US" sz="1200" kern="1200" dirty="0" err="1">
                <a:solidFill>
                  <a:schemeClr val="tx1"/>
                </a:solidFill>
                <a:effectLst/>
                <a:latin typeface="+mn-lt"/>
                <a:ea typeface="+mn-ea"/>
                <a:cs typeface="+mn-cs"/>
              </a:rPr>
              <a:t>är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viktigt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att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alla</a:t>
            </a:r>
            <a:r>
              <a:rPr lang="en-US" sz="1200" kern="1200" dirty="0">
                <a:solidFill>
                  <a:schemeClr val="tx1"/>
                </a:solidFill>
                <a:effectLst/>
                <a:latin typeface="+mn-lt"/>
                <a:ea typeface="+mn-ea"/>
                <a:cs typeface="+mn-cs"/>
              </a:rPr>
              <a:t> vet om </a:t>
            </a:r>
            <a:r>
              <a:rPr lang="en-US" sz="1200" kern="1200" dirty="0" err="1">
                <a:solidFill>
                  <a:schemeClr val="tx1"/>
                </a:solidFill>
                <a:effectLst/>
                <a:latin typeface="+mn-lt"/>
                <a:ea typeface="+mn-ea"/>
                <a:cs typeface="+mn-cs"/>
              </a:rPr>
              <a:t>vilken</a:t>
            </a:r>
            <a:r>
              <a:rPr lang="en-US" sz="1200" kern="1200" dirty="0">
                <a:solidFill>
                  <a:schemeClr val="tx1"/>
                </a:solidFill>
                <a:effectLst/>
                <a:latin typeface="+mn-lt"/>
                <a:ea typeface="+mn-ea"/>
                <a:cs typeface="+mn-cs"/>
              </a:rPr>
              <a:t> roll </a:t>
            </a:r>
            <a:r>
              <a:rPr lang="en-US" sz="1200" kern="1200" dirty="0" err="1">
                <a:solidFill>
                  <a:schemeClr val="tx1"/>
                </a:solidFill>
                <a:effectLst/>
                <a:latin typeface="+mn-lt"/>
                <a:ea typeface="+mn-ea"/>
                <a:cs typeface="+mn-cs"/>
              </a:rPr>
              <a:t>skyddsombudet</a:t>
            </a:r>
            <a:r>
              <a:rPr lang="en-US" sz="1200" kern="1200" dirty="0">
                <a:solidFill>
                  <a:schemeClr val="tx1"/>
                </a:solidFill>
                <a:effectLst/>
                <a:latin typeface="+mn-lt"/>
                <a:ea typeface="+mn-ea"/>
                <a:cs typeface="+mn-cs"/>
              </a:rPr>
              <a:t> har och </a:t>
            </a:r>
            <a:r>
              <a:rPr lang="en-US" sz="1200" kern="1200" dirty="0" err="1">
                <a:solidFill>
                  <a:schemeClr val="tx1"/>
                </a:solidFill>
                <a:effectLst/>
                <a:latin typeface="+mn-lt"/>
                <a:ea typeface="+mn-ea"/>
                <a:cs typeface="+mn-cs"/>
              </a:rPr>
              <a:t>att</a:t>
            </a:r>
            <a:r>
              <a:rPr lang="en-US" sz="1200" kern="1200" dirty="0">
                <a:solidFill>
                  <a:schemeClr val="tx1"/>
                </a:solidFill>
                <a:effectLst/>
                <a:latin typeface="+mn-lt"/>
                <a:ea typeface="+mn-ea"/>
                <a:cs typeface="+mn-cs"/>
              </a:rPr>
              <a:t> hen </a:t>
            </a:r>
            <a:r>
              <a:rPr lang="en-US" sz="1200" kern="1200" dirty="0" err="1">
                <a:solidFill>
                  <a:schemeClr val="tx1"/>
                </a:solidFill>
                <a:effectLst/>
                <a:latin typeface="+mn-lt"/>
                <a:ea typeface="+mn-ea"/>
                <a:cs typeface="+mn-cs"/>
              </a:rPr>
              <a:t>kan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vara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resurs</a:t>
            </a:r>
            <a:r>
              <a:rPr lang="en-US" sz="1200" kern="1200" dirty="0">
                <a:solidFill>
                  <a:schemeClr val="tx1"/>
                </a:solidFill>
                <a:effectLst/>
                <a:latin typeface="+mn-lt"/>
                <a:ea typeface="+mn-ea"/>
                <a:cs typeface="+mn-cs"/>
              </a:rPr>
              <a:t>. </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Har </a:t>
            </a:r>
            <a:r>
              <a:rPr lang="en-US" sz="1200" b="1" kern="1200" dirty="0" err="1">
                <a:solidFill>
                  <a:schemeClr val="tx1"/>
                </a:solidFill>
                <a:effectLst/>
                <a:latin typeface="+mn-lt"/>
                <a:ea typeface="+mn-ea"/>
                <a:cs typeface="+mn-cs"/>
              </a:rPr>
              <a:t>nära</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kontakt</a:t>
            </a:r>
            <a:r>
              <a:rPr lang="en-US" sz="1200" b="1" kern="1200" dirty="0">
                <a:solidFill>
                  <a:schemeClr val="tx1"/>
                </a:solidFill>
                <a:effectLst/>
                <a:latin typeface="+mn-lt"/>
                <a:ea typeface="+mn-ea"/>
                <a:cs typeface="+mn-cs"/>
              </a:rPr>
              <a:t> och dialog</a:t>
            </a:r>
            <a:endParaRPr lang="en-US" sz="1200" kern="1200" dirty="0">
              <a:solidFill>
                <a:schemeClr val="tx1"/>
              </a:solidFill>
              <a:effectLst/>
              <a:latin typeface="+mn-lt"/>
              <a:ea typeface="+mn-ea"/>
              <a:cs typeface="+mn-cs"/>
            </a:endParaRPr>
          </a:p>
          <a:p>
            <a:r>
              <a:rPr lang="en-US" sz="1200" kern="1200" dirty="0" err="1">
                <a:solidFill>
                  <a:schemeClr val="tx1"/>
                </a:solidFill>
                <a:effectLst/>
                <a:latin typeface="+mn-lt"/>
                <a:ea typeface="+mn-ea"/>
                <a:cs typeface="+mn-cs"/>
              </a:rPr>
              <a:t>Forskning</a:t>
            </a:r>
            <a:r>
              <a:rPr lang="en-US" sz="1200" kern="1200" dirty="0">
                <a:solidFill>
                  <a:schemeClr val="tx1"/>
                </a:solidFill>
                <a:effectLst/>
                <a:latin typeface="+mn-lt"/>
                <a:ea typeface="+mn-ea"/>
                <a:cs typeface="+mn-cs"/>
              </a:rPr>
              <a:t> har </a:t>
            </a:r>
            <a:r>
              <a:rPr lang="en-US" sz="1200" kern="1200" dirty="0" err="1">
                <a:solidFill>
                  <a:schemeClr val="tx1"/>
                </a:solidFill>
                <a:effectLst/>
                <a:latin typeface="+mn-lt"/>
                <a:ea typeface="+mn-ea"/>
                <a:cs typeface="+mn-cs"/>
              </a:rPr>
              <a:t>visat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att</a:t>
            </a:r>
            <a:r>
              <a:rPr lang="en-US" sz="1200" kern="1200" dirty="0">
                <a:solidFill>
                  <a:schemeClr val="tx1"/>
                </a:solidFill>
                <a:effectLst/>
                <a:latin typeface="+mn-lt"/>
                <a:ea typeface="+mn-ea"/>
                <a:cs typeface="+mn-cs"/>
              </a:rPr>
              <a:t> det </a:t>
            </a:r>
            <a:r>
              <a:rPr lang="en-US" sz="1200" kern="1200" dirty="0" err="1">
                <a:solidFill>
                  <a:schemeClr val="tx1"/>
                </a:solidFill>
                <a:effectLst/>
                <a:latin typeface="+mn-lt"/>
                <a:ea typeface="+mn-ea"/>
                <a:cs typeface="+mn-cs"/>
              </a:rPr>
              <a:t>är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viktigt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att</a:t>
            </a:r>
            <a:r>
              <a:rPr lang="en-US" sz="1200" kern="1200" dirty="0">
                <a:solidFill>
                  <a:schemeClr val="tx1"/>
                </a:solidFill>
                <a:effectLst/>
                <a:latin typeface="+mn-lt"/>
                <a:ea typeface="+mn-ea"/>
                <a:cs typeface="+mn-cs"/>
              </a:rPr>
              <a:t> ha </a:t>
            </a:r>
            <a:r>
              <a:rPr lang="en-US" sz="1200" kern="1200" dirty="0" err="1">
                <a:solidFill>
                  <a:schemeClr val="tx1"/>
                </a:solidFill>
                <a:effectLst/>
                <a:latin typeface="+mn-lt"/>
                <a:ea typeface="+mn-ea"/>
                <a:cs typeface="+mn-cs"/>
              </a:rPr>
              <a:t>en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nära</a:t>
            </a:r>
            <a:r>
              <a:rPr lang="en-US" sz="1200" kern="1200" dirty="0">
                <a:solidFill>
                  <a:schemeClr val="tx1"/>
                </a:solidFill>
                <a:effectLst/>
                <a:latin typeface="+mn-lt"/>
                <a:ea typeface="+mn-ea"/>
                <a:cs typeface="+mn-cs"/>
              </a:rPr>
              <a:t> dialog och </a:t>
            </a:r>
            <a:r>
              <a:rPr lang="en-US" sz="1200" kern="1200" dirty="0" err="1">
                <a:solidFill>
                  <a:schemeClr val="tx1"/>
                </a:solidFill>
                <a:effectLst/>
                <a:latin typeface="+mn-lt"/>
                <a:ea typeface="+mn-ea"/>
                <a:cs typeface="+mn-cs"/>
              </a:rPr>
              <a:t>kontakt</a:t>
            </a:r>
            <a:r>
              <a:rPr lang="en-US" sz="1200" kern="1200" dirty="0">
                <a:solidFill>
                  <a:schemeClr val="tx1"/>
                </a:solidFill>
                <a:effectLst/>
                <a:latin typeface="+mn-lt"/>
                <a:ea typeface="+mn-ea"/>
                <a:cs typeface="+mn-cs"/>
              </a:rPr>
              <a:t> med den </a:t>
            </a:r>
            <a:r>
              <a:rPr lang="en-US" sz="1200" kern="1200" dirty="0" err="1">
                <a:solidFill>
                  <a:schemeClr val="tx1"/>
                </a:solidFill>
                <a:effectLst/>
                <a:latin typeface="+mn-lt"/>
                <a:ea typeface="+mn-ea"/>
                <a:cs typeface="+mn-cs"/>
              </a:rPr>
              <a:t>sjukfrånvarande</a:t>
            </a:r>
            <a:r>
              <a:rPr lang="en-US" sz="1200" kern="1200" dirty="0">
                <a:solidFill>
                  <a:schemeClr val="tx1"/>
                </a:solidFill>
                <a:effectLst/>
                <a:latin typeface="+mn-lt"/>
                <a:ea typeface="+mn-ea"/>
                <a:cs typeface="+mn-cs"/>
              </a:rPr>
              <a:t>. Det </a:t>
            </a:r>
            <a:r>
              <a:rPr lang="en-US" sz="1200" kern="1200" dirty="0" err="1">
                <a:solidFill>
                  <a:schemeClr val="tx1"/>
                </a:solidFill>
                <a:effectLst/>
                <a:latin typeface="+mn-lt"/>
                <a:ea typeface="+mn-ea"/>
                <a:cs typeface="+mn-cs"/>
              </a:rPr>
              <a:t>underlättar</a:t>
            </a:r>
            <a:r>
              <a:rPr lang="en-US" sz="1200" kern="1200" dirty="0">
                <a:solidFill>
                  <a:schemeClr val="tx1"/>
                </a:solidFill>
                <a:effectLst/>
                <a:latin typeface="+mn-lt"/>
                <a:ea typeface="+mn-ea"/>
                <a:cs typeface="+mn-cs"/>
              </a:rPr>
              <a:t> vid </a:t>
            </a:r>
            <a:r>
              <a:rPr lang="en-US" sz="1200" kern="1200" dirty="0" err="1">
                <a:solidFill>
                  <a:schemeClr val="tx1"/>
                </a:solidFill>
                <a:effectLst/>
                <a:latin typeface="+mn-lt"/>
                <a:ea typeface="+mn-ea"/>
                <a:cs typeface="+mn-cs"/>
              </a:rPr>
              <a:t>återgång</a:t>
            </a:r>
            <a:r>
              <a:rPr lang="en-US" sz="1200" kern="1200" dirty="0">
                <a:solidFill>
                  <a:schemeClr val="tx1"/>
                </a:solidFill>
                <a:effectLst/>
                <a:latin typeface="+mn-lt"/>
                <a:ea typeface="+mn-ea"/>
                <a:cs typeface="+mn-cs"/>
              </a:rPr>
              <a:t> i </a:t>
            </a:r>
            <a:r>
              <a:rPr lang="en-US" sz="1200" kern="1200" dirty="0" err="1">
                <a:solidFill>
                  <a:schemeClr val="tx1"/>
                </a:solidFill>
                <a:effectLst/>
                <a:latin typeface="+mn-lt"/>
                <a:ea typeface="+mn-ea"/>
                <a:cs typeface="+mn-cs"/>
              </a:rPr>
              <a:t>arbete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nära</a:t>
            </a:r>
            <a:r>
              <a:rPr lang="en-US" sz="1200" kern="1200" dirty="0">
                <a:solidFill>
                  <a:schemeClr val="tx1"/>
                </a:solidFill>
                <a:effectLst/>
                <a:latin typeface="+mn-lt"/>
                <a:ea typeface="+mn-ea"/>
                <a:cs typeface="+mn-cs"/>
              </a:rPr>
              <a:t> dialog </a:t>
            </a:r>
            <a:r>
              <a:rPr lang="en-US" sz="1200" kern="1200" dirty="0" err="1">
                <a:solidFill>
                  <a:schemeClr val="tx1"/>
                </a:solidFill>
                <a:effectLst/>
                <a:latin typeface="+mn-lt"/>
                <a:ea typeface="+mn-ea"/>
                <a:cs typeface="+mn-cs"/>
              </a:rPr>
              <a:t>behövs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också</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för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att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kunna</a:t>
            </a:r>
            <a:r>
              <a:rPr lang="en-US" sz="1200" kern="1200" dirty="0">
                <a:solidFill>
                  <a:schemeClr val="tx1"/>
                </a:solidFill>
                <a:effectLst/>
                <a:latin typeface="+mn-lt"/>
                <a:ea typeface="+mn-ea"/>
                <a:cs typeface="+mn-cs"/>
              </a:rPr>
              <a:t> ta </a:t>
            </a:r>
            <a:r>
              <a:rPr lang="en-US" sz="1200" kern="1200" dirty="0" err="1">
                <a:solidFill>
                  <a:schemeClr val="tx1"/>
                </a:solidFill>
                <a:effectLst/>
                <a:latin typeface="+mn-lt"/>
                <a:ea typeface="+mn-ea"/>
                <a:cs typeface="+mn-cs"/>
              </a:rPr>
              <a:t>fram</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träffsäkra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arbetsanpassningar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Arbetsanpassningar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som</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gör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nytta</a:t>
            </a:r>
            <a:r>
              <a:rPr lang="en-US" sz="1200" kern="1200" dirty="0">
                <a:solidFill>
                  <a:schemeClr val="tx1"/>
                </a:solidFill>
                <a:effectLst/>
                <a:latin typeface="+mn-lt"/>
                <a:ea typeface="+mn-ea"/>
                <a:cs typeface="+mn-cs"/>
              </a:rPr>
              <a:t> och tar </a:t>
            </a:r>
            <a:r>
              <a:rPr lang="en-US" sz="1200" kern="1200" dirty="0" err="1">
                <a:solidFill>
                  <a:schemeClr val="tx1"/>
                </a:solidFill>
                <a:effectLst/>
                <a:latin typeface="+mn-lt"/>
                <a:ea typeface="+mn-ea"/>
                <a:cs typeface="+mn-cs"/>
              </a:rPr>
              <a:t>tillvara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arbetsförmåga</a:t>
            </a:r>
            <a:r>
              <a:rPr lang="en-US" sz="1200" kern="1200" dirty="0">
                <a:solidFill>
                  <a:schemeClr val="tx1"/>
                </a:solidFill>
                <a:effectLst/>
                <a:latin typeface="+mn-lt"/>
                <a:ea typeface="+mn-ea"/>
                <a:cs typeface="+mn-cs"/>
              </a:rPr>
              <a:t>. Det </a:t>
            </a:r>
            <a:r>
              <a:rPr lang="en-US" sz="1200" kern="1200" dirty="0" err="1">
                <a:solidFill>
                  <a:schemeClr val="tx1"/>
                </a:solidFill>
                <a:effectLst/>
                <a:latin typeface="+mn-lt"/>
                <a:ea typeface="+mn-ea"/>
                <a:cs typeface="+mn-cs"/>
              </a:rPr>
              <a:t>finns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även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situationer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där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medarbetaren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behöver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mycket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återhämtning</a:t>
            </a:r>
            <a:r>
              <a:rPr lang="en-US" sz="1200" kern="1200" dirty="0">
                <a:solidFill>
                  <a:schemeClr val="tx1"/>
                </a:solidFill>
                <a:effectLst/>
                <a:latin typeface="+mn-lt"/>
                <a:ea typeface="+mn-ea"/>
                <a:cs typeface="+mn-cs"/>
              </a:rPr>
              <a:t> och </a:t>
            </a:r>
            <a:r>
              <a:rPr lang="en-US" sz="1200" kern="1200" dirty="0" err="1">
                <a:solidFill>
                  <a:schemeClr val="tx1"/>
                </a:solidFill>
                <a:effectLst/>
                <a:latin typeface="+mn-lt"/>
                <a:ea typeface="+mn-ea"/>
                <a:cs typeface="+mn-cs"/>
              </a:rPr>
              <a:t>där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kontakten</a:t>
            </a:r>
            <a:r>
              <a:rPr lang="en-US" sz="1200" kern="1200" dirty="0">
                <a:solidFill>
                  <a:schemeClr val="tx1"/>
                </a:solidFill>
                <a:effectLst/>
                <a:latin typeface="+mn-lt"/>
                <a:ea typeface="+mn-ea"/>
                <a:cs typeface="+mn-cs"/>
              </a:rPr>
              <a:t> med </a:t>
            </a:r>
            <a:r>
              <a:rPr lang="en-US" sz="1200" kern="1200" dirty="0" err="1">
                <a:solidFill>
                  <a:schemeClr val="tx1"/>
                </a:solidFill>
                <a:effectLst/>
                <a:latin typeface="+mn-lt"/>
                <a:ea typeface="+mn-ea"/>
                <a:cs typeface="+mn-cs"/>
              </a:rPr>
              <a:t>arbetsplatsen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behöva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en</a:t>
            </a:r>
            <a:r>
              <a:rPr lang="en-US" sz="1200" kern="1200" dirty="0">
                <a:solidFill>
                  <a:schemeClr val="tx1"/>
                </a:solidFill>
                <a:effectLst/>
                <a:latin typeface="+mn-lt"/>
                <a:ea typeface="+mn-ea"/>
                <a:cs typeface="+mn-cs"/>
              </a:rPr>
              <a:t> paus – </a:t>
            </a:r>
            <a:r>
              <a:rPr lang="en-US" sz="1200" kern="1200" dirty="0" err="1">
                <a:solidFill>
                  <a:schemeClr val="tx1"/>
                </a:solidFill>
                <a:effectLst/>
                <a:latin typeface="+mn-lt"/>
                <a:ea typeface="+mn-ea"/>
                <a:cs typeface="+mn-cs"/>
              </a:rPr>
              <a:t>avgör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tillsammans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vad</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som</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är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bäst</a:t>
            </a:r>
            <a:r>
              <a:rPr lang="en-US" sz="1200" kern="1200" dirty="0">
                <a:solidFill>
                  <a:schemeClr val="tx1"/>
                </a:solidFill>
                <a:effectLst/>
                <a:latin typeface="+mn-lt"/>
                <a:ea typeface="+mn-ea"/>
                <a:cs typeface="+mn-cs"/>
              </a:rPr>
              <a:t>.</a:t>
            </a:r>
          </a:p>
          <a:p>
            <a:endParaRPr lang="en-US" sz="1200" b="1" kern="1200" dirty="0">
              <a:solidFill>
                <a:schemeClr val="tx1"/>
              </a:solidFill>
              <a:effectLst/>
              <a:latin typeface="+mn-lt"/>
              <a:ea typeface="+mn-ea"/>
              <a:cs typeface="+mn-cs"/>
            </a:endParaRPr>
          </a:p>
          <a:p>
            <a:r>
              <a:rPr lang="en-US" sz="1200" b="1" kern="1200" dirty="0" err="1">
                <a:solidFill>
                  <a:schemeClr val="tx1"/>
                </a:solidFill>
                <a:effectLst/>
                <a:latin typeface="+mn-lt"/>
                <a:ea typeface="+mn-ea"/>
                <a:cs typeface="+mn-cs"/>
              </a:rPr>
              <a:t>Rutiner</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för</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samarbete</a:t>
            </a:r>
            <a:endParaRPr lang="en-US" sz="1200" kern="1200" dirty="0">
              <a:solidFill>
                <a:schemeClr val="tx1"/>
              </a:solidFill>
              <a:effectLst/>
              <a:latin typeface="+mn-lt"/>
              <a:ea typeface="+mn-ea"/>
              <a:cs typeface="+mn-cs"/>
            </a:endParaRPr>
          </a:p>
          <a:p>
            <a:r>
              <a:rPr lang="en-US" sz="1200" kern="1200" dirty="0" err="1">
                <a:solidFill>
                  <a:schemeClr val="tx1"/>
                </a:solidFill>
                <a:effectLst/>
                <a:latin typeface="+mn-lt"/>
                <a:ea typeface="+mn-ea"/>
                <a:cs typeface="+mn-cs"/>
              </a:rPr>
              <a:t>Skyddsombudet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vara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ett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stöd</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för</a:t>
            </a:r>
            <a:r>
              <a:rPr lang="en-US" sz="1200" kern="1200" dirty="0">
                <a:solidFill>
                  <a:schemeClr val="tx1"/>
                </a:solidFill>
                <a:effectLst/>
                <a:latin typeface="+mn-lt"/>
                <a:ea typeface="+mn-ea"/>
                <a:cs typeface="+mn-cs"/>
              </a:rPr>
              <a:t> den </a:t>
            </a:r>
            <a:r>
              <a:rPr lang="en-US" sz="1200" kern="1200" dirty="0" err="1">
                <a:solidFill>
                  <a:schemeClr val="tx1"/>
                </a:solidFill>
                <a:effectLst/>
                <a:latin typeface="+mn-lt"/>
                <a:ea typeface="+mn-ea"/>
                <a:cs typeface="+mn-cs"/>
              </a:rPr>
              <a:t>enskilde</a:t>
            </a:r>
            <a:r>
              <a:rPr lang="en-US" sz="1200" kern="1200" dirty="0">
                <a:solidFill>
                  <a:schemeClr val="tx1"/>
                </a:solidFill>
                <a:effectLst/>
                <a:latin typeface="+mn-lt"/>
                <a:ea typeface="+mn-ea"/>
                <a:cs typeface="+mn-cs"/>
              </a:rPr>
              <a:t> om den </a:t>
            </a:r>
            <a:r>
              <a:rPr lang="en-US" sz="1200" kern="1200" dirty="0" err="1">
                <a:solidFill>
                  <a:schemeClr val="tx1"/>
                </a:solidFill>
                <a:effectLst/>
                <a:latin typeface="+mn-lt"/>
                <a:ea typeface="+mn-ea"/>
                <a:cs typeface="+mn-cs"/>
              </a:rPr>
              <a:t>önskar</a:t>
            </a:r>
            <a:r>
              <a:rPr lang="en-US" sz="1200" kern="1200" dirty="0">
                <a:solidFill>
                  <a:schemeClr val="tx1"/>
                </a:solidFill>
                <a:effectLst/>
                <a:latin typeface="+mn-lt"/>
                <a:ea typeface="+mn-ea"/>
                <a:cs typeface="+mn-cs"/>
              </a:rPr>
              <a:t>. </a:t>
            </a:r>
          </a:p>
          <a:p>
            <a:r>
              <a:rPr lang="en-US" sz="1200" kern="1200" dirty="0" err="1">
                <a:solidFill>
                  <a:schemeClr val="tx1"/>
                </a:solidFill>
                <a:effectLst/>
                <a:latin typeface="+mn-lt"/>
                <a:ea typeface="+mn-ea"/>
                <a:cs typeface="+mn-cs"/>
              </a:rPr>
              <a:t>Enligt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kapitel</a:t>
            </a:r>
            <a:r>
              <a:rPr lang="en-US" sz="1200" kern="1200" dirty="0">
                <a:solidFill>
                  <a:schemeClr val="tx1"/>
                </a:solidFill>
                <a:effectLst/>
                <a:latin typeface="+mn-lt"/>
                <a:ea typeface="+mn-ea"/>
                <a:cs typeface="+mn-cs"/>
              </a:rPr>
              <a:t> 6 i </a:t>
            </a:r>
            <a:r>
              <a:rPr lang="en-US" sz="1200" kern="1200" dirty="0" err="1">
                <a:solidFill>
                  <a:schemeClr val="tx1"/>
                </a:solidFill>
                <a:effectLst/>
                <a:latin typeface="+mn-lt"/>
                <a:ea typeface="+mn-ea"/>
                <a:cs typeface="+mn-cs"/>
              </a:rPr>
              <a:t>Arbetsmiljölagen</a:t>
            </a:r>
            <a:r>
              <a:rPr lang="en-US" sz="1200" kern="1200" dirty="0">
                <a:solidFill>
                  <a:schemeClr val="tx1"/>
                </a:solidFill>
                <a:effectLst/>
                <a:latin typeface="+mn-lt"/>
                <a:ea typeface="+mn-ea"/>
                <a:cs typeface="+mn-cs"/>
              </a:rPr>
              <a:t>, 9 § ska </a:t>
            </a:r>
            <a:r>
              <a:rPr lang="en-US" sz="1200" kern="1200" dirty="0" err="1">
                <a:solidFill>
                  <a:schemeClr val="tx1"/>
                </a:solidFill>
                <a:effectLst/>
                <a:latin typeface="+mn-lt"/>
                <a:ea typeface="+mn-ea"/>
                <a:cs typeface="+mn-cs"/>
              </a:rPr>
              <a:t>skyddskommittén</a:t>
            </a:r>
            <a:r>
              <a:rPr lang="en-US" sz="1200" kern="1200" dirty="0">
                <a:solidFill>
                  <a:schemeClr val="tx1"/>
                </a:solidFill>
                <a:effectLst/>
                <a:latin typeface="+mn-lt"/>
                <a:ea typeface="+mn-ea"/>
                <a:cs typeface="+mn-cs"/>
              </a:rPr>
              <a:t> delta i </a:t>
            </a:r>
            <a:r>
              <a:rPr lang="en-US" sz="1200" kern="1200" dirty="0" err="1">
                <a:solidFill>
                  <a:schemeClr val="tx1"/>
                </a:solidFill>
                <a:effectLst/>
                <a:latin typeface="+mn-lt"/>
                <a:ea typeface="+mn-ea"/>
                <a:cs typeface="+mn-cs"/>
              </a:rPr>
              <a:t>planeringen</a:t>
            </a:r>
            <a:r>
              <a:rPr lang="en-US" sz="1200" kern="1200" dirty="0">
                <a:solidFill>
                  <a:schemeClr val="tx1"/>
                </a:solidFill>
                <a:effectLst/>
                <a:latin typeface="+mn-lt"/>
                <a:ea typeface="+mn-ea"/>
                <a:cs typeface="+mn-cs"/>
              </a:rPr>
              <a:t> av </a:t>
            </a:r>
            <a:r>
              <a:rPr lang="en-US" sz="1200" kern="1200" dirty="0" err="1">
                <a:solidFill>
                  <a:schemeClr val="tx1"/>
                </a:solidFill>
                <a:effectLst/>
                <a:latin typeface="+mn-lt"/>
                <a:ea typeface="+mn-ea"/>
                <a:cs typeface="+mn-cs"/>
              </a:rPr>
              <a:t>arbetsmiljöarbetet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på</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arbetsstället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samt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följa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arbetets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genomförande</a:t>
            </a:r>
            <a:r>
              <a:rPr lang="en-US" sz="1200" kern="1200" dirty="0">
                <a:solidFill>
                  <a:schemeClr val="tx1"/>
                </a:solidFill>
                <a:effectLst/>
                <a:latin typeface="+mn-lt"/>
                <a:ea typeface="+mn-ea"/>
                <a:cs typeface="+mn-cs"/>
              </a:rPr>
              <a:t>. Den </a:t>
            </a:r>
            <a:r>
              <a:rPr lang="en-US" sz="1200" kern="1200" dirty="0" err="1">
                <a:solidFill>
                  <a:schemeClr val="tx1"/>
                </a:solidFill>
                <a:effectLst/>
                <a:latin typeface="+mn-lt"/>
                <a:ea typeface="+mn-ea"/>
                <a:cs typeface="+mn-cs"/>
              </a:rPr>
              <a:t>skall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noga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följa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utvecklingen</a:t>
            </a:r>
            <a:r>
              <a:rPr lang="en-US" sz="1200" kern="1200" dirty="0">
                <a:solidFill>
                  <a:schemeClr val="tx1"/>
                </a:solidFill>
                <a:effectLst/>
                <a:latin typeface="+mn-lt"/>
                <a:ea typeface="+mn-ea"/>
                <a:cs typeface="+mn-cs"/>
              </a:rPr>
              <a:t> i </a:t>
            </a:r>
            <a:r>
              <a:rPr lang="en-US" sz="1200" kern="1200" dirty="0" err="1">
                <a:solidFill>
                  <a:schemeClr val="tx1"/>
                </a:solidFill>
                <a:effectLst/>
                <a:latin typeface="+mn-lt"/>
                <a:ea typeface="+mn-ea"/>
                <a:cs typeface="+mn-cs"/>
              </a:rPr>
              <a:t>frågor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som</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rör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skyddet</a:t>
            </a:r>
            <a:r>
              <a:rPr lang="en-US" sz="1200" kern="1200" dirty="0">
                <a:solidFill>
                  <a:schemeClr val="tx1"/>
                </a:solidFill>
                <a:effectLst/>
                <a:latin typeface="+mn-lt"/>
                <a:ea typeface="+mn-ea"/>
                <a:cs typeface="+mn-cs"/>
              </a:rPr>
              <a:t> mot </a:t>
            </a:r>
            <a:r>
              <a:rPr lang="en-US" sz="1200" kern="1200" dirty="0" err="1">
                <a:solidFill>
                  <a:schemeClr val="tx1"/>
                </a:solidFill>
                <a:effectLst/>
                <a:latin typeface="+mn-lt"/>
                <a:ea typeface="+mn-ea"/>
                <a:cs typeface="+mn-cs"/>
              </a:rPr>
              <a:t>ohälsa</a:t>
            </a:r>
            <a:r>
              <a:rPr lang="en-US" sz="1200" kern="1200" dirty="0">
                <a:solidFill>
                  <a:schemeClr val="tx1"/>
                </a:solidFill>
                <a:effectLst/>
                <a:latin typeface="+mn-lt"/>
                <a:ea typeface="+mn-ea"/>
                <a:cs typeface="+mn-cs"/>
              </a:rPr>
              <a:t> och </a:t>
            </a:r>
            <a:r>
              <a:rPr lang="en-US" sz="1200" kern="1200" dirty="0" err="1">
                <a:solidFill>
                  <a:schemeClr val="tx1"/>
                </a:solidFill>
                <a:effectLst/>
                <a:latin typeface="+mn-lt"/>
                <a:ea typeface="+mn-ea"/>
                <a:cs typeface="+mn-cs"/>
              </a:rPr>
              <a:t>olycksfall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samt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verka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för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tillfredsställande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arbetsmiljöförhållanden</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 </a:t>
            </a:r>
            <a:r>
              <a:rPr lang="en-US" sz="1200" kern="1200" dirty="0" err="1">
                <a:solidFill>
                  <a:schemeClr val="tx1"/>
                </a:solidFill>
                <a:effectLst/>
                <a:latin typeface="+mn-lt"/>
                <a:ea typeface="+mn-ea"/>
                <a:cs typeface="+mn-cs"/>
              </a:rPr>
              <a:t>skyddskommittén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skall</a:t>
            </a:r>
            <a:r>
              <a:rPr lang="en-US" sz="1200" kern="1200" dirty="0">
                <a:solidFill>
                  <a:schemeClr val="tx1"/>
                </a:solidFill>
                <a:effectLst/>
                <a:latin typeface="+mn-lt"/>
                <a:ea typeface="+mn-ea"/>
                <a:cs typeface="+mn-cs"/>
              </a:rPr>
              <a:t> bland </a:t>
            </a:r>
            <a:r>
              <a:rPr lang="en-US" sz="1200" kern="1200" dirty="0" err="1">
                <a:solidFill>
                  <a:schemeClr val="tx1"/>
                </a:solidFill>
                <a:effectLst/>
                <a:latin typeface="+mn-lt"/>
                <a:ea typeface="+mn-ea"/>
                <a:cs typeface="+mn-cs"/>
              </a:rPr>
              <a:t>annat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frågor</a:t>
            </a:r>
            <a:r>
              <a:rPr lang="en-US" sz="1200" kern="1200" dirty="0">
                <a:solidFill>
                  <a:schemeClr val="tx1"/>
                </a:solidFill>
                <a:effectLst/>
                <a:latin typeface="+mn-lt"/>
                <a:ea typeface="+mn-ea"/>
                <a:cs typeface="+mn-cs"/>
              </a:rPr>
              <a:t> om </a:t>
            </a:r>
            <a:r>
              <a:rPr lang="en-US" sz="1200" kern="1200" dirty="0" err="1">
                <a:solidFill>
                  <a:schemeClr val="tx1"/>
                </a:solidFill>
                <a:effectLst/>
                <a:latin typeface="+mn-lt"/>
                <a:ea typeface="+mn-ea"/>
                <a:cs typeface="+mn-cs"/>
              </a:rPr>
              <a:t>företagshälsovård</a:t>
            </a:r>
            <a:r>
              <a:rPr lang="en-US" sz="1200" kern="1200" dirty="0">
                <a:solidFill>
                  <a:schemeClr val="tx1"/>
                </a:solidFill>
                <a:effectLst/>
                <a:latin typeface="+mn-lt"/>
                <a:ea typeface="+mn-ea"/>
                <a:cs typeface="+mn-cs"/>
              </a:rPr>
              <a:t> och </a:t>
            </a:r>
            <a:r>
              <a:rPr lang="en-US" sz="1200" kern="1200" dirty="0" err="1">
                <a:solidFill>
                  <a:schemeClr val="tx1"/>
                </a:solidFill>
                <a:effectLst/>
                <a:latin typeface="+mn-lt"/>
                <a:ea typeface="+mn-ea"/>
                <a:cs typeface="+mn-cs"/>
              </a:rPr>
              <a:t>arbetsanpassnings</a:t>
            </a:r>
            <a:r>
              <a:rPr lang="en-US" sz="1200" kern="1200" dirty="0">
                <a:solidFill>
                  <a:schemeClr val="tx1"/>
                </a:solidFill>
                <a:effectLst/>
                <a:latin typeface="+mn-lt"/>
                <a:ea typeface="+mn-ea"/>
                <a:cs typeface="+mn-cs"/>
              </a:rPr>
              <a:t>- och </a:t>
            </a:r>
            <a:r>
              <a:rPr lang="en-US" sz="1200" kern="1200" dirty="0" err="1">
                <a:solidFill>
                  <a:schemeClr val="tx1"/>
                </a:solidFill>
                <a:effectLst/>
                <a:latin typeface="+mn-lt"/>
                <a:ea typeface="+mn-ea"/>
                <a:cs typeface="+mn-cs"/>
              </a:rPr>
              <a:t>rehabiliteringsverksamheten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på</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arbetsstället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behandlas</a:t>
            </a:r>
            <a:r>
              <a:rPr lang="en-US" sz="1200" kern="1200" dirty="0">
                <a:solidFill>
                  <a:schemeClr val="tx1"/>
                </a:solidFill>
                <a:effectLst/>
                <a:latin typeface="+mn-lt"/>
                <a:ea typeface="+mn-ea"/>
                <a:cs typeface="+mn-cs"/>
              </a:rPr>
              <a:t>.</a:t>
            </a:r>
          </a:p>
          <a:p>
            <a:endParaRPr lang="en-US" sz="1200" kern="1200" dirty="0">
              <a:solidFill>
                <a:schemeClr val="tx1"/>
              </a:solidFill>
              <a:effectLst/>
              <a:latin typeface="+mn-lt"/>
              <a:ea typeface="+mn-ea"/>
              <a:cs typeface="+mn-cs"/>
            </a:endParaRPr>
          </a:p>
          <a:p>
            <a:r>
              <a:rPr lang="en-US" sz="1200" kern="1200" dirty="0" err="1">
                <a:solidFill>
                  <a:schemeClr val="tx1"/>
                </a:solidFill>
                <a:effectLst/>
                <a:latin typeface="+mn-lt"/>
                <a:ea typeface="+mn-ea"/>
                <a:cs typeface="+mn-cs"/>
              </a:rPr>
              <a:t>Ibland</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behövs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ett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samarbete</a:t>
            </a:r>
            <a:r>
              <a:rPr lang="en-US" sz="1200" kern="1200" dirty="0">
                <a:solidFill>
                  <a:schemeClr val="tx1"/>
                </a:solidFill>
                <a:effectLst/>
                <a:latin typeface="+mn-lt"/>
                <a:ea typeface="+mn-ea"/>
                <a:cs typeface="+mn-cs"/>
              </a:rPr>
              <a:t> med </a:t>
            </a:r>
            <a:r>
              <a:rPr lang="en-US" sz="1200" kern="1200" dirty="0" err="1">
                <a:solidFill>
                  <a:schemeClr val="tx1"/>
                </a:solidFill>
                <a:effectLst/>
                <a:latin typeface="+mn-lt"/>
                <a:ea typeface="+mn-ea"/>
                <a:cs typeface="+mn-cs"/>
              </a:rPr>
              <a:t>andra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aktörer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Företagshälsan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vara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expertresurs</a:t>
            </a:r>
            <a:r>
              <a:rPr lang="en-US" sz="1200" kern="1200" dirty="0">
                <a:solidFill>
                  <a:schemeClr val="tx1"/>
                </a:solidFill>
                <a:effectLst/>
                <a:latin typeface="+mn-lt"/>
                <a:ea typeface="+mn-ea"/>
                <a:cs typeface="+mn-cs"/>
              </a:rPr>
              <a:t>, och </a:t>
            </a:r>
            <a:r>
              <a:rPr lang="en-US" sz="1200" kern="1200" dirty="0" err="1">
                <a:solidFill>
                  <a:schemeClr val="tx1"/>
                </a:solidFill>
                <a:effectLst/>
                <a:latin typeface="+mn-lt"/>
                <a:ea typeface="+mn-ea"/>
                <a:cs typeface="+mn-cs"/>
              </a:rPr>
              <a:t>likaså</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Försäkringskassan</a:t>
            </a:r>
            <a:r>
              <a:rPr lang="en-US" sz="1200" kern="1200" dirty="0">
                <a:solidFill>
                  <a:schemeClr val="tx1"/>
                </a:solidFill>
                <a:effectLst/>
                <a:latin typeface="+mn-lt"/>
                <a:ea typeface="+mn-ea"/>
                <a:cs typeface="+mn-cs"/>
              </a:rPr>
              <a:t> och </a:t>
            </a:r>
            <a:r>
              <a:rPr lang="en-US" sz="1200" kern="1200" dirty="0" err="1">
                <a:solidFill>
                  <a:schemeClr val="tx1"/>
                </a:solidFill>
                <a:effectLst/>
                <a:latin typeface="+mn-lt"/>
                <a:ea typeface="+mn-ea"/>
                <a:cs typeface="+mn-cs"/>
              </a:rPr>
              <a:t>Arbetsförmedlingen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vara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viktiga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aktörer</a:t>
            </a:r>
            <a:r>
              <a:rPr lang="en-US" sz="1200" kern="1200" dirty="0">
                <a:solidFill>
                  <a:schemeClr val="tx1"/>
                </a:solidFill>
                <a:effectLst/>
                <a:latin typeface="+mn-lt"/>
                <a:ea typeface="+mn-ea"/>
                <a:cs typeface="+mn-cs"/>
              </a:rPr>
              <a:t>. </a:t>
            </a:r>
          </a:p>
          <a:p>
            <a:endParaRPr lang="en-US" sz="1200" b="1" kern="1200" dirty="0">
              <a:solidFill>
                <a:schemeClr val="tx1"/>
              </a:solidFill>
              <a:effectLst/>
              <a:latin typeface="+mn-lt"/>
              <a:ea typeface="+mn-ea"/>
              <a:cs typeface="+mn-cs"/>
            </a:endParaRPr>
          </a:p>
          <a:p>
            <a:r>
              <a:rPr lang="en-US" sz="1200" b="1" kern="1200" dirty="0" err="1">
                <a:solidFill>
                  <a:schemeClr val="tx1"/>
                </a:solidFill>
                <a:effectLst/>
                <a:latin typeface="+mn-lt"/>
                <a:ea typeface="+mn-ea"/>
                <a:cs typeface="+mn-cs"/>
              </a:rPr>
              <a:t>Lär</a:t>
            </a:r>
            <a:r>
              <a:rPr lang="en-US" sz="1200" b="1" kern="1200" dirty="0">
                <a:solidFill>
                  <a:schemeClr val="tx1"/>
                </a:solidFill>
                <a:effectLst/>
                <a:latin typeface="+mn-lt"/>
                <a:ea typeface="+mn-ea"/>
                <a:cs typeface="+mn-cs"/>
              </a:rPr>
              <a:t> av </a:t>
            </a:r>
            <a:r>
              <a:rPr lang="en-US" sz="1200" b="1" kern="1200" dirty="0" err="1">
                <a:solidFill>
                  <a:schemeClr val="tx1"/>
                </a:solidFill>
                <a:effectLst/>
                <a:latin typeface="+mn-lt"/>
                <a:ea typeface="+mn-ea"/>
                <a:cs typeface="+mn-cs"/>
              </a:rPr>
              <a:t>erfarenheter</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Det </a:t>
            </a:r>
            <a:r>
              <a:rPr lang="en-US" sz="1200" kern="1200" dirty="0" err="1">
                <a:solidFill>
                  <a:schemeClr val="tx1"/>
                </a:solidFill>
                <a:effectLst/>
                <a:latin typeface="+mn-lt"/>
                <a:ea typeface="+mn-ea"/>
                <a:cs typeface="+mn-cs"/>
              </a:rPr>
              <a:t>systematiska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arbetet</a:t>
            </a:r>
            <a:r>
              <a:rPr lang="en-US" sz="1200" kern="1200" dirty="0">
                <a:solidFill>
                  <a:schemeClr val="tx1"/>
                </a:solidFill>
                <a:effectLst/>
                <a:latin typeface="+mn-lt"/>
                <a:ea typeface="+mn-ea"/>
                <a:cs typeface="+mn-cs"/>
              </a:rPr>
              <a:t> med </a:t>
            </a:r>
            <a:r>
              <a:rPr lang="en-US" sz="1200" kern="1200" dirty="0" err="1">
                <a:solidFill>
                  <a:schemeClr val="tx1"/>
                </a:solidFill>
                <a:effectLst/>
                <a:latin typeface="+mn-lt"/>
                <a:ea typeface="+mn-ea"/>
                <a:cs typeface="+mn-cs"/>
              </a:rPr>
              <a:t>arbetsanpassningar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behöver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utvecklas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kontinuerligt</a:t>
            </a:r>
            <a:r>
              <a:rPr lang="en-US" sz="1200" kern="1200" dirty="0">
                <a:solidFill>
                  <a:schemeClr val="tx1"/>
                </a:solidFill>
                <a:effectLst/>
                <a:latin typeface="+mn-lt"/>
                <a:ea typeface="+mn-ea"/>
                <a:cs typeface="+mn-cs"/>
              </a:rPr>
              <a:t>, precis </a:t>
            </a:r>
            <a:r>
              <a:rPr lang="en-US" sz="1200" kern="1200" dirty="0" err="1">
                <a:solidFill>
                  <a:schemeClr val="tx1"/>
                </a:solidFill>
                <a:effectLst/>
                <a:latin typeface="+mn-lt"/>
                <a:ea typeface="+mn-ea"/>
                <a:cs typeface="+mn-cs"/>
              </a:rPr>
              <a:t>som</a:t>
            </a:r>
            <a:r>
              <a:rPr lang="en-US" sz="1200" kern="1200" dirty="0">
                <a:solidFill>
                  <a:schemeClr val="tx1"/>
                </a:solidFill>
                <a:effectLst/>
                <a:latin typeface="+mn-lt"/>
                <a:ea typeface="+mn-ea"/>
                <a:cs typeface="+mn-cs"/>
              </a:rPr>
              <a:t> det </a:t>
            </a:r>
            <a:r>
              <a:rPr lang="en-US" sz="1200" kern="1200" dirty="0" err="1">
                <a:solidFill>
                  <a:schemeClr val="tx1"/>
                </a:solidFill>
                <a:effectLst/>
                <a:latin typeface="+mn-lt"/>
                <a:ea typeface="+mn-ea"/>
                <a:cs typeface="+mn-cs"/>
              </a:rPr>
              <a:t>ordinarie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systematiska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arbetsmiljöarbetet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Skyddskommittén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är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en</a:t>
            </a:r>
            <a:r>
              <a:rPr lang="en-US" sz="1200" kern="1200" dirty="0">
                <a:solidFill>
                  <a:schemeClr val="tx1"/>
                </a:solidFill>
                <a:effectLst/>
                <a:latin typeface="+mn-lt"/>
                <a:ea typeface="+mn-ea"/>
                <a:cs typeface="+mn-cs"/>
              </a:rPr>
              <a:t> bra arena </a:t>
            </a:r>
            <a:r>
              <a:rPr lang="en-US" sz="1200" kern="1200" dirty="0" err="1">
                <a:solidFill>
                  <a:schemeClr val="tx1"/>
                </a:solidFill>
                <a:effectLst/>
                <a:latin typeface="+mn-lt"/>
                <a:ea typeface="+mn-ea"/>
                <a:cs typeface="+mn-cs"/>
              </a:rPr>
              <a:t>för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att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lyfta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frågor</a:t>
            </a:r>
            <a:r>
              <a:rPr lang="en-US" sz="1200" kern="1200" dirty="0">
                <a:solidFill>
                  <a:schemeClr val="tx1"/>
                </a:solidFill>
                <a:effectLst/>
                <a:latin typeface="+mn-lt"/>
                <a:ea typeface="+mn-ea"/>
                <a:cs typeface="+mn-cs"/>
              </a:rPr>
              <a:t> om </a:t>
            </a:r>
            <a:r>
              <a:rPr lang="en-US" sz="1200" kern="1200" dirty="0" err="1">
                <a:solidFill>
                  <a:schemeClr val="tx1"/>
                </a:solidFill>
                <a:effectLst/>
                <a:latin typeface="+mn-lt"/>
                <a:ea typeface="+mn-ea"/>
                <a:cs typeface="+mn-cs"/>
              </a:rPr>
              <a:t>hur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arbetet</a:t>
            </a:r>
            <a:r>
              <a:rPr lang="en-US" sz="1200" kern="1200" dirty="0">
                <a:solidFill>
                  <a:schemeClr val="tx1"/>
                </a:solidFill>
                <a:effectLst/>
                <a:latin typeface="+mn-lt"/>
                <a:ea typeface="+mn-ea"/>
                <a:cs typeface="+mn-cs"/>
              </a:rPr>
              <a:t> med </a:t>
            </a:r>
            <a:r>
              <a:rPr lang="en-US" sz="1200" kern="1200" dirty="0" err="1">
                <a:solidFill>
                  <a:schemeClr val="tx1"/>
                </a:solidFill>
                <a:effectLst/>
                <a:latin typeface="+mn-lt"/>
                <a:ea typeface="+mn-ea"/>
                <a:cs typeface="+mn-cs"/>
              </a:rPr>
              <a:t>arbetsanpassningar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generellt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fungerar</a:t>
            </a:r>
            <a:r>
              <a:rPr lang="en-US" sz="1200" kern="1200" dirty="0">
                <a:solidFill>
                  <a:schemeClr val="tx1"/>
                </a:solidFill>
                <a:effectLst/>
                <a:latin typeface="+mn-lt"/>
                <a:ea typeface="+mn-ea"/>
                <a:cs typeface="+mn-cs"/>
              </a:rPr>
              <a:t> och </a:t>
            </a:r>
            <a:r>
              <a:rPr lang="en-US" sz="1200" kern="1200" dirty="0" err="1">
                <a:solidFill>
                  <a:schemeClr val="tx1"/>
                </a:solidFill>
                <a:effectLst/>
                <a:latin typeface="+mn-lt"/>
                <a:ea typeface="+mn-ea"/>
                <a:cs typeface="+mn-cs"/>
              </a:rPr>
              <a:t>hur</a:t>
            </a:r>
            <a:r>
              <a:rPr lang="en-US" sz="1200" kern="1200" dirty="0">
                <a:solidFill>
                  <a:schemeClr val="tx1"/>
                </a:solidFill>
                <a:effectLst/>
                <a:latin typeface="+mn-lt"/>
                <a:ea typeface="+mn-ea"/>
                <a:cs typeface="+mn-cs"/>
              </a:rPr>
              <a:t> det </a:t>
            </a:r>
            <a:r>
              <a:rPr lang="en-US" sz="1200" kern="1200" dirty="0" err="1">
                <a:solidFill>
                  <a:schemeClr val="tx1"/>
                </a:solidFill>
                <a:effectLst/>
                <a:latin typeface="+mn-lt"/>
                <a:ea typeface="+mn-ea"/>
                <a:cs typeface="+mn-cs"/>
              </a:rPr>
              <a:t>kan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utvecklas</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 </a:t>
            </a:r>
          </a:p>
          <a:p>
            <a:r>
              <a:rPr lang="en-US" sz="1200" b="1" kern="1200" dirty="0" err="1">
                <a:solidFill>
                  <a:schemeClr val="tx1"/>
                </a:solidFill>
                <a:effectLst/>
                <a:latin typeface="+mn-lt"/>
                <a:ea typeface="+mn-ea"/>
                <a:cs typeface="+mn-cs"/>
              </a:rPr>
              <a:t>Arbeta</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systematiskt</a:t>
            </a:r>
            <a:r>
              <a:rPr lang="en-US" sz="1200" b="1" kern="1200" dirty="0">
                <a:solidFill>
                  <a:schemeClr val="tx1"/>
                </a:solidFill>
                <a:effectLst/>
                <a:latin typeface="+mn-lt"/>
                <a:ea typeface="+mn-ea"/>
                <a:cs typeface="+mn-cs"/>
              </a:rPr>
              <a:t> </a:t>
            </a:r>
          </a:p>
          <a:p>
            <a:r>
              <a:rPr lang="en-US" sz="1200" kern="1200" dirty="0" err="1">
                <a:solidFill>
                  <a:schemeClr val="tx1"/>
                </a:solidFill>
                <a:effectLst/>
                <a:latin typeface="+mn-lt"/>
                <a:ea typeface="+mn-ea"/>
                <a:cs typeface="+mn-cs"/>
              </a:rPr>
              <a:t>Grunden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för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att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medarbetare</a:t>
            </a:r>
            <a:r>
              <a:rPr lang="en-US" sz="1200" kern="1200" dirty="0">
                <a:solidFill>
                  <a:schemeClr val="tx1"/>
                </a:solidFill>
                <a:effectLst/>
                <a:latin typeface="+mn-lt"/>
                <a:ea typeface="+mn-ea"/>
                <a:cs typeface="+mn-cs"/>
              </a:rPr>
              <a:t> ska </a:t>
            </a:r>
            <a:r>
              <a:rPr lang="en-US" sz="1200" kern="1200" dirty="0" err="1">
                <a:solidFill>
                  <a:schemeClr val="tx1"/>
                </a:solidFill>
                <a:effectLst/>
                <a:latin typeface="+mn-lt"/>
                <a:ea typeface="+mn-ea"/>
                <a:cs typeface="+mn-cs"/>
              </a:rPr>
              <a:t>må</a:t>
            </a:r>
            <a:r>
              <a:rPr lang="en-US" sz="1200" kern="1200" dirty="0">
                <a:solidFill>
                  <a:schemeClr val="tx1"/>
                </a:solidFill>
                <a:effectLst/>
                <a:latin typeface="+mn-lt"/>
                <a:ea typeface="+mn-ea"/>
                <a:cs typeface="+mn-cs"/>
              </a:rPr>
              <a:t> bra </a:t>
            </a:r>
            <a:r>
              <a:rPr lang="en-US" sz="1200" kern="1200" dirty="0" err="1">
                <a:solidFill>
                  <a:schemeClr val="tx1"/>
                </a:solidFill>
                <a:effectLst/>
                <a:latin typeface="+mn-lt"/>
                <a:ea typeface="+mn-ea"/>
                <a:cs typeface="+mn-cs"/>
              </a:rPr>
              <a:t>på</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jobbet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är</a:t>
            </a:r>
            <a:r>
              <a:rPr lang="en-US" sz="1200" kern="1200" dirty="0">
                <a:solidFill>
                  <a:schemeClr val="tx1"/>
                </a:solidFill>
                <a:effectLst/>
                <a:latin typeface="+mn-lt"/>
                <a:ea typeface="+mn-ea"/>
                <a:cs typeface="+mn-cs"/>
              </a:rPr>
              <a:t> det </a:t>
            </a:r>
            <a:r>
              <a:rPr lang="en-US" sz="1200" kern="1200" dirty="0" err="1">
                <a:solidFill>
                  <a:schemeClr val="tx1"/>
                </a:solidFill>
                <a:effectLst/>
                <a:latin typeface="+mn-lt"/>
                <a:ea typeface="+mn-ea"/>
                <a:cs typeface="+mn-cs"/>
              </a:rPr>
              <a:t>viktiga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systematiska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arbetsmiljöarbetet</a:t>
            </a:r>
            <a:r>
              <a:rPr lang="en-US" sz="1200" kern="1200" dirty="0">
                <a:solidFill>
                  <a:schemeClr val="tx1"/>
                </a:solidFill>
                <a:effectLst/>
                <a:latin typeface="+mn-lt"/>
                <a:ea typeface="+mn-ea"/>
                <a:cs typeface="+mn-cs"/>
              </a:rPr>
              <a:t>. Det </a:t>
            </a:r>
            <a:r>
              <a:rPr lang="en-US" sz="1200" kern="1200" dirty="0" err="1">
                <a:solidFill>
                  <a:schemeClr val="tx1"/>
                </a:solidFill>
                <a:effectLst/>
                <a:latin typeface="+mn-lt"/>
                <a:ea typeface="+mn-ea"/>
                <a:cs typeface="+mn-cs"/>
              </a:rPr>
              <a:t>behöver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fungera</a:t>
            </a:r>
            <a:r>
              <a:rPr lang="en-US" sz="1200" kern="1200" dirty="0">
                <a:solidFill>
                  <a:schemeClr val="tx1"/>
                </a:solidFill>
                <a:effectLst/>
                <a:latin typeface="+mn-lt"/>
                <a:ea typeface="+mn-ea"/>
                <a:cs typeface="+mn-cs"/>
              </a:rPr>
              <a:t> och </a:t>
            </a:r>
            <a:r>
              <a:rPr lang="en-US" sz="1200" kern="1200" dirty="0" err="1">
                <a:solidFill>
                  <a:schemeClr val="tx1"/>
                </a:solidFill>
                <a:effectLst/>
                <a:latin typeface="+mn-lt"/>
                <a:ea typeface="+mn-ea"/>
                <a:cs typeface="+mn-cs"/>
              </a:rPr>
              <a:t>vara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grunden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När</a:t>
            </a:r>
            <a:r>
              <a:rPr lang="en-US" sz="1200" kern="1200" dirty="0">
                <a:solidFill>
                  <a:schemeClr val="tx1"/>
                </a:solidFill>
                <a:effectLst/>
                <a:latin typeface="+mn-lt"/>
                <a:ea typeface="+mn-ea"/>
                <a:cs typeface="+mn-cs"/>
              </a:rPr>
              <a:t> det </a:t>
            </a:r>
            <a:r>
              <a:rPr lang="en-US" sz="1200" kern="1200" dirty="0" err="1">
                <a:solidFill>
                  <a:schemeClr val="tx1"/>
                </a:solidFill>
                <a:effectLst/>
                <a:latin typeface="+mn-lt"/>
                <a:ea typeface="+mn-ea"/>
                <a:cs typeface="+mn-cs"/>
              </a:rPr>
              <a:t>ordinarie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systematiska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arbetsmiljöarbetet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inte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räcker</a:t>
            </a:r>
            <a:r>
              <a:rPr lang="en-US" sz="1200" kern="1200" dirty="0">
                <a:solidFill>
                  <a:schemeClr val="tx1"/>
                </a:solidFill>
                <a:effectLst/>
                <a:latin typeface="+mn-lt"/>
                <a:ea typeface="+mn-ea"/>
                <a:cs typeface="+mn-cs"/>
              </a:rPr>
              <a:t> till </a:t>
            </a:r>
            <a:r>
              <a:rPr lang="en-US" sz="1200" kern="1200" dirty="0" err="1">
                <a:solidFill>
                  <a:schemeClr val="tx1"/>
                </a:solidFill>
                <a:effectLst/>
                <a:latin typeface="+mn-lt"/>
                <a:ea typeface="+mn-ea"/>
                <a:cs typeface="+mn-cs"/>
              </a:rPr>
              <a:t>behövs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arbetsanpassningar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åtgärder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för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enskilda</a:t>
            </a:r>
            <a:r>
              <a:rPr lang="en-US" sz="1200" kern="1200" dirty="0">
                <a:solidFill>
                  <a:schemeClr val="tx1"/>
                </a:solidFill>
                <a:effectLst/>
                <a:latin typeface="+mn-lt"/>
                <a:ea typeface="+mn-ea"/>
                <a:cs typeface="+mn-cs"/>
              </a:rPr>
              <a:t>. </a:t>
            </a:r>
          </a:p>
          <a:p>
            <a:r>
              <a:rPr lang="en-US" sz="1200" kern="1200" dirty="0" err="1">
                <a:solidFill>
                  <a:schemeClr val="tx1"/>
                </a:solidFill>
                <a:effectLst/>
                <a:latin typeface="+mn-lt"/>
                <a:ea typeface="+mn-ea"/>
                <a:cs typeface="+mn-cs"/>
              </a:rPr>
              <a:t>Samtidigt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är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också</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arbetsanpassningarna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viktig</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del </a:t>
            </a:r>
            <a:r>
              <a:rPr lang="en-US" sz="1200" kern="1200" dirty="0">
                <a:solidFill>
                  <a:schemeClr val="tx1"/>
                </a:solidFill>
                <a:effectLst/>
                <a:latin typeface="+mn-lt"/>
                <a:ea typeface="+mn-ea"/>
                <a:cs typeface="+mn-cs"/>
              </a:rPr>
              <a:t>av det </a:t>
            </a:r>
            <a:r>
              <a:rPr lang="en-US" sz="1200" kern="1200" dirty="0" err="1">
                <a:solidFill>
                  <a:schemeClr val="tx1"/>
                </a:solidFill>
                <a:effectLst/>
                <a:latin typeface="+mn-lt"/>
                <a:ea typeface="+mn-ea"/>
                <a:cs typeface="+mn-cs"/>
              </a:rPr>
              <a:t>systematiska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arbetsmiljöarbetet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Arbetsgivaren</a:t>
            </a:r>
            <a:r>
              <a:rPr lang="en-US" sz="1200" kern="1200" dirty="0">
                <a:solidFill>
                  <a:schemeClr val="tx1"/>
                </a:solidFill>
                <a:effectLst/>
                <a:latin typeface="+mn-lt"/>
                <a:ea typeface="+mn-ea"/>
                <a:cs typeface="+mn-cs"/>
              </a:rPr>
              <a:t> ska </a:t>
            </a:r>
            <a:r>
              <a:rPr lang="en-US" sz="1200" kern="1200" dirty="0" err="1">
                <a:solidFill>
                  <a:schemeClr val="tx1"/>
                </a:solidFill>
                <a:effectLst/>
                <a:latin typeface="+mn-lt"/>
                <a:ea typeface="+mn-ea"/>
                <a:cs typeface="+mn-cs"/>
              </a:rPr>
              <a:t>återkommande</a:t>
            </a:r>
            <a:r>
              <a:rPr lang="en-US" sz="1200" kern="1200" dirty="0">
                <a:solidFill>
                  <a:schemeClr val="tx1"/>
                </a:solidFill>
                <a:effectLst/>
                <a:latin typeface="+mn-lt"/>
                <a:ea typeface="+mn-ea"/>
                <a:cs typeface="+mn-cs"/>
              </a:rPr>
              <a:t> ta </a:t>
            </a:r>
            <a:r>
              <a:rPr lang="en-US" sz="1200" kern="1200" dirty="0" err="1">
                <a:solidFill>
                  <a:schemeClr val="tx1"/>
                </a:solidFill>
                <a:effectLst/>
                <a:latin typeface="+mn-lt"/>
                <a:ea typeface="+mn-ea"/>
                <a:cs typeface="+mn-cs"/>
              </a:rPr>
              <a:t>reda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på</a:t>
            </a:r>
            <a:r>
              <a:rPr lang="en-US" sz="1200" kern="1200" dirty="0">
                <a:solidFill>
                  <a:schemeClr val="tx1"/>
                </a:solidFill>
                <a:effectLst/>
                <a:latin typeface="+mn-lt"/>
                <a:ea typeface="+mn-ea"/>
                <a:cs typeface="+mn-cs"/>
              </a:rPr>
              <a:t> om </a:t>
            </a:r>
            <a:r>
              <a:rPr lang="en-US" sz="1200" kern="1200" dirty="0" err="1">
                <a:solidFill>
                  <a:schemeClr val="tx1"/>
                </a:solidFill>
                <a:effectLst/>
                <a:latin typeface="+mn-lt"/>
                <a:ea typeface="+mn-ea"/>
                <a:cs typeface="+mn-cs"/>
              </a:rPr>
              <a:t>någon</a:t>
            </a:r>
            <a:r>
              <a:rPr lang="en-US" sz="1200" kern="1200" dirty="0">
                <a:solidFill>
                  <a:schemeClr val="tx1"/>
                </a:solidFill>
                <a:effectLst/>
                <a:latin typeface="+mn-lt"/>
                <a:ea typeface="+mn-ea"/>
                <a:cs typeface="+mn-cs"/>
              </a:rPr>
              <a:t> av </a:t>
            </a:r>
            <a:r>
              <a:rPr lang="en-US" sz="1200" kern="1200" dirty="0" err="1">
                <a:solidFill>
                  <a:schemeClr val="tx1"/>
                </a:solidFill>
                <a:effectLst/>
                <a:latin typeface="+mn-lt"/>
                <a:ea typeface="+mn-ea"/>
                <a:cs typeface="+mn-cs"/>
              </a:rPr>
              <a:t>medarbetarna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behöver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arbetsanpassning</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b="1" kern="1200" dirty="0" err="1">
                <a:solidFill>
                  <a:schemeClr val="tx1"/>
                </a:solidFill>
                <a:effectLst/>
                <a:latin typeface="+mn-lt"/>
                <a:ea typeface="+mn-ea"/>
                <a:cs typeface="+mn-cs"/>
              </a:rPr>
              <a:t>Använd</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arbetsanpassning</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som</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verktyg</a:t>
            </a:r>
            <a:r>
              <a:rPr lang="en-US" sz="1200" b="1"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en-US" sz="1200" kern="1200" dirty="0" err="1">
                <a:solidFill>
                  <a:schemeClr val="tx1"/>
                </a:solidFill>
                <a:effectLst/>
                <a:latin typeface="+mn-lt"/>
                <a:ea typeface="+mn-ea"/>
                <a:cs typeface="+mn-cs"/>
              </a:rPr>
              <a:t>Arbetsanpassningar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är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ett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viktigt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verktyg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för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att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minska</a:t>
            </a:r>
            <a:r>
              <a:rPr lang="en-US" sz="1200" kern="1200" dirty="0">
                <a:solidFill>
                  <a:schemeClr val="tx1"/>
                </a:solidFill>
                <a:effectLst/>
                <a:latin typeface="+mn-lt"/>
                <a:ea typeface="+mn-ea"/>
                <a:cs typeface="+mn-cs"/>
              </a:rPr>
              <a:t> risk </a:t>
            </a:r>
            <a:r>
              <a:rPr lang="en-US" sz="1200" kern="1200" dirty="0" err="1">
                <a:solidFill>
                  <a:schemeClr val="tx1"/>
                </a:solidFill>
                <a:effectLst/>
                <a:latin typeface="+mn-lt"/>
                <a:ea typeface="+mn-ea"/>
                <a:cs typeface="+mn-cs"/>
              </a:rPr>
              <a:t>för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sjukfrånvaro</a:t>
            </a:r>
            <a:r>
              <a:rPr lang="en-US" sz="1200" kern="1200" dirty="0">
                <a:solidFill>
                  <a:schemeClr val="tx1"/>
                </a:solidFill>
                <a:effectLst/>
                <a:latin typeface="+mn-lt"/>
                <a:ea typeface="+mn-ea"/>
                <a:cs typeface="+mn-cs"/>
              </a:rPr>
              <a:t> och </a:t>
            </a:r>
            <a:r>
              <a:rPr lang="en-US" sz="1200" kern="1200" dirty="0" err="1">
                <a:solidFill>
                  <a:schemeClr val="tx1"/>
                </a:solidFill>
                <a:effectLst/>
                <a:latin typeface="+mn-lt"/>
                <a:ea typeface="+mn-ea"/>
                <a:cs typeface="+mn-cs"/>
              </a:rPr>
              <a:t>även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som</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hjälp</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för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medarbetare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att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återgå</a:t>
            </a:r>
            <a:r>
              <a:rPr lang="en-US" sz="1200" kern="1200" dirty="0">
                <a:solidFill>
                  <a:schemeClr val="tx1"/>
                </a:solidFill>
                <a:effectLst/>
                <a:latin typeface="+mn-lt"/>
                <a:ea typeface="+mn-ea"/>
                <a:cs typeface="+mn-cs"/>
              </a:rPr>
              <a:t> i </a:t>
            </a:r>
            <a:r>
              <a:rPr lang="en-US" sz="1200" kern="1200" dirty="0" err="1">
                <a:solidFill>
                  <a:schemeClr val="tx1"/>
                </a:solidFill>
                <a:effectLst/>
                <a:latin typeface="+mn-lt"/>
                <a:ea typeface="+mn-ea"/>
                <a:cs typeface="+mn-cs"/>
              </a:rPr>
              <a:t>arbete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efter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sjukfrånvaro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Möjligheterna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är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ofta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många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Använd</a:t>
            </a:r>
            <a:r>
              <a:rPr lang="en-US" sz="1200" kern="1200" dirty="0">
                <a:solidFill>
                  <a:schemeClr val="tx1"/>
                </a:solidFill>
                <a:effectLst/>
                <a:latin typeface="+mn-lt"/>
                <a:ea typeface="+mn-ea"/>
                <a:cs typeface="+mn-cs"/>
              </a:rPr>
              <a:t> dem. </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Ta </a:t>
            </a:r>
            <a:r>
              <a:rPr lang="en-US" sz="1200" b="1" kern="1200" dirty="0" err="1">
                <a:solidFill>
                  <a:schemeClr val="tx1"/>
                </a:solidFill>
                <a:effectLst/>
                <a:latin typeface="+mn-lt"/>
                <a:ea typeface="+mn-ea"/>
                <a:cs typeface="+mn-cs"/>
              </a:rPr>
              <a:t>vara</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på</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arbetsförmåga</a:t>
            </a:r>
            <a:r>
              <a:rPr lang="en-US" sz="1200" b="1" kern="1200" dirty="0">
                <a:solidFill>
                  <a:schemeClr val="tx1"/>
                </a:solidFill>
                <a:effectLst/>
                <a:latin typeface="+mn-lt"/>
                <a:ea typeface="+mn-ea"/>
                <a:cs typeface="+mn-cs"/>
              </a:rPr>
              <a:t> och ser </a:t>
            </a:r>
            <a:r>
              <a:rPr lang="en-US" sz="1200" b="1" kern="1200" dirty="0" err="1">
                <a:solidFill>
                  <a:schemeClr val="tx1"/>
                </a:solidFill>
                <a:effectLst/>
                <a:latin typeface="+mn-lt"/>
                <a:ea typeface="+mn-ea"/>
                <a:cs typeface="+mn-cs"/>
              </a:rPr>
              <a:t>lösningar</a:t>
            </a:r>
            <a:endParaRPr lang="en-US" sz="1200" kern="1200" dirty="0">
              <a:solidFill>
                <a:schemeClr val="tx1"/>
              </a:solidFill>
              <a:effectLst/>
              <a:latin typeface="+mn-lt"/>
              <a:ea typeface="+mn-ea"/>
              <a:cs typeface="+mn-cs"/>
            </a:endParaRPr>
          </a:p>
          <a:p>
            <a:r>
              <a:rPr lang="en-US" sz="1200" kern="1200" dirty="0" err="1">
                <a:solidFill>
                  <a:schemeClr val="tx1"/>
                </a:solidFill>
                <a:effectLst/>
                <a:latin typeface="+mn-lt"/>
                <a:ea typeface="+mn-ea"/>
                <a:cs typeface="+mn-cs"/>
              </a:rPr>
              <a:t>Genom</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att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fokusera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på</a:t>
            </a:r>
            <a:r>
              <a:rPr lang="en-US" sz="1200" kern="1200" dirty="0">
                <a:solidFill>
                  <a:schemeClr val="tx1"/>
                </a:solidFill>
                <a:effectLst/>
                <a:latin typeface="+mn-lt"/>
                <a:ea typeface="+mn-ea"/>
                <a:cs typeface="+mn-cs"/>
              </a:rPr>
              <a:t> det </a:t>
            </a:r>
            <a:r>
              <a:rPr lang="en-US" sz="1200" kern="1200" dirty="0" err="1">
                <a:solidFill>
                  <a:schemeClr val="tx1"/>
                </a:solidFill>
                <a:effectLst/>
                <a:latin typeface="+mn-lt"/>
                <a:ea typeface="+mn-ea"/>
                <a:cs typeface="+mn-cs"/>
              </a:rPr>
              <a:t>som</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fungerar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går</a:t>
            </a:r>
            <a:r>
              <a:rPr lang="en-US" sz="1200" kern="1200" dirty="0">
                <a:solidFill>
                  <a:schemeClr val="tx1"/>
                </a:solidFill>
                <a:effectLst/>
                <a:latin typeface="+mn-lt"/>
                <a:ea typeface="+mn-ea"/>
                <a:cs typeface="+mn-cs"/>
              </a:rPr>
              <a:t> det </a:t>
            </a:r>
            <a:r>
              <a:rPr lang="en-US" sz="1200" kern="1200" dirty="0" err="1">
                <a:solidFill>
                  <a:schemeClr val="tx1"/>
                </a:solidFill>
                <a:effectLst/>
                <a:latin typeface="+mn-lt"/>
                <a:ea typeface="+mn-ea"/>
                <a:cs typeface="+mn-cs"/>
              </a:rPr>
              <a:t>ofta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att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hitta</a:t>
            </a:r>
            <a:r>
              <a:rPr lang="en-US" sz="1200" kern="1200" dirty="0">
                <a:solidFill>
                  <a:schemeClr val="tx1"/>
                </a:solidFill>
                <a:effectLst/>
                <a:latin typeface="+mn-lt"/>
                <a:ea typeface="+mn-ea"/>
                <a:cs typeface="+mn-cs"/>
              </a:rPr>
              <a:t> bra </a:t>
            </a:r>
            <a:r>
              <a:rPr lang="en-US" sz="1200" kern="1200" dirty="0" err="1">
                <a:solidFill>
                  <a:schemeClr val="tx1"/>
                </a:solidFill>
                <a:effectLst/>
                <a:latin typeface="+mn-lt"/>
                <a:ea typeface="+mn-ea"/>
                <a:cs typeface="+mn-cs"/>
              </a:rPr>
              <a:t>lösningar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Att</a:t>
            </a:r>
            <a:r>
              <a:rPr lang="en-US" sz="1200" kern="1200" dirty="0">
                <a:solidFill>
                  <a:schemeClr val="tx1"/>
                </a:solidFill>
                <a:effectLst/>
                <a:latin typeface="+mn-lt"/>
                <a:ea typeface="+mn-ea"/>
                <a:cs typeface="+mn-cs"/>
              </a:rPr>
              <a:t> under </a:t>
            </a:r>
            <a:r>
              <a:rPr lang="en-US" sz="1200" kern="1200" dirty="0" err="1">
                <a:solidFill>
                  <a:schemeClr val="tx1"/>
                </a:solidFill>
                <a:effectLst/>
                <a:latin typeface="+mn-lt"/>
                <a:ea typeface="+mn-ea"/>
                <a:cs typeface="+mn-cs"/>
              </a:rPr>
              <a:t>en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tid</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få</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göra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annat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för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att</a:t>
            </a:r>
            <a:r>
              <a:rPr lang="en-US" sz="1200" kern="1200" dirty="0">
                <a:solidFill>
                  <a:schemeClr val="tx1"/>
                </a:solidFill>
                <a:effectLst/>
                <a:latin typeface="+mn-lt"/>
                <a:ea typeface="+mn-ea"/>
                <a:cs typeface="+mn-cs"/>
              </a:rPr>
              <a:t> det </a:t>
            </a:r>
            <a:r>
              <a:rPr lang="en-US" sz="1200" kern="1200" dirty="0" err="1">
                <a:solidFill>
                  <a:schemeClr val="tx1"/>
                </a:solidFill>
                <a:effectLst/>
                <a:latin typeface="+mn-lt"/>
                <a:ea typeface="+mn-ea"/>
                <a:cs typeface="+mn-cs"/>
              </a:rPr>
              <a:t>fungerar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bättre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vara</a:t>
            </a:r>
            <a:r>
              <a:rPr lang="en-US" sz="1200" kern="1200" dirty="0">
                <a:solidFill>
                  <a:schemeClr val="tx1"/>
                </a:solidFill>
                <a:effectLst/>
                <a:latin typeface="+mn-lt"/>
                <a:ea typeface="+mn-ea"/>
                <a:cs typeface="+mn-cs"/>
              </a:rPr>
              <a:t> det </a:t>
            </a:r>
            <a:r>
              <a:rPr lang="en-US" sz="1200" kern="1200" dirty="0" err="1">
                <a:solidFill>
                  <a:schemeClr val="tx1"/>
                </a:solidFill>
                <a:effectLst/>
                <a:latin typeface="+mn-lt"/>
                <a:ea typeface="+mn-ea"/>
                <a:cs typeface="+mn-cs"/>
              </a:rPr>
              <a:t>som</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gör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att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utvecklingen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vänder</a:t>
            </a:r>
            <a:r>
              <a:rPr lang="en-US" sz="1200" kern="1200" dirty="0">
                <a:solidFill>
                  <a:schemeClr val="tx1"/>
                </a:solidFill>
                <a:effectLst/>
                <a:latin typeface="+mn-lt"/>
                <a:ea typeface="+mn-ea"/>
                <a:cs typeface="+mn-cs"/>
              </a:rPr>
              <a:t>. Ta </a:t>
            </a:r>
            <a:r>
              <a:rPr lang="en-US" sz="1200" kern="1200" dirty="0" err="1">
                <a:solidFill>
                  <a:schemeClr val="tx1"/>
                </a:solidFill>
                <a:effectLst/>
                <a:latin typeface="+mn-lt"/>
                <a:ea typeface="+mn-ea"/>
                <a:cs typeface="+mn-cs"/>
              </a:rPr>
              <a:t>vara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på</a:t>
            </a:r>
            <a:r>
              <a:rPr lang="en-US" sz="1200" kern="1200" dirty="0">
                <a:solidFill>
                  <a:schemeClr val="tx1"/>
                </a:solidFill>
                <a:effectLst/>
                <a:latin typeface="+mn-lt"/>
                <a:ea typeface="+mn-ea"/>
                <a:cs typeface="+mn-cs"/>
              </a:rPr>
              <a:t> den </a:t>
            </a:r>
            <a:r>
              <a:rPr lang="en-US" sz="1200" kern="1200" dirty="0" err="1">
                <a:solidFill>
                  <a:schemeClr val="tx1"/>
                </a:solidFill>
                <a:effectLst/>
                <a:latin typeface="+mn-lt"/>
                <a:ea typeface="+mn-ea"/>
                <a:cs typeface="+mn-cs"/>
              </a:rPr>
              <a:t>arbetsförmåga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som</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finns</a:t>
            </a:r>
            <a:r>
              <a:rPr lang="en-US" sz="1200" kern="1200" dirty="0">
                <a:solidFill>
                  <a:schemeClr val="tx1"/>
                </a:solidFill>
                <a:effectLst/>
                <a:latin typeface="+mn-lt"/>
                <a:ea typeface="+mn-ea"/>
                <a:cs typeface="+mn-cs"/>
              </a:rPr>
              <a:t>!</a:t>
            </a:r>
          </a:p>
          <a:p>
            <a:endParaRPr lang="en-US" sz="1200" b="1" kern="1200" dirty="0">
              <a:solidFill>
                <a:schemeClr val="tx1"/>
              </a:solidFill>
              <a:effectLst/>
              <a:latin typeface="+mn-lt"/>
              <a:ea typeface="+mn-ea"/>
              <a:cs typeface="+mn-cs"/>
            </a:endParaRPr>
          </a:p>
          <a:p>
            <a:endParaRPr lang="en-US" sz="1200" b="1" kern="1200" dirty="0">
              <a:solidFill>
                <a:schemeClr val="tx1"/>
              </a:solidFill>
              <a:effectLst/>
              <a:latin typeface="+mn-lt"/>
              <a:ea typeface="+mn-ea"/>
              <a:cs typeface="+mn-cs"/>
            </a:endParaRPr>
          </a:p>
        </p:txBody>
      </p:sp>
      <p:sp>
        <p:nvSpPr>
          <p:cNvPr id="4" name="Platshållare för bildnummer 3"/>
          <p:cNvSpPr>
            <a:spLocks noGrp="1"/>
          </p:cNvSpPr>
          <p:nvPr>
            <p:ph type="sldNum" sz="quarter" idx="5"/>
          </p:nvPr>
        </p:nvSpPr>
        <p:spPr/>
        <p:txBody>
          <a:bodyPr/>
          <a:lstStyle/>
          <a:p>
            <a:fld id="{E71B5D58-1387-4385-A7F0-FA6862C94009}" type="slidenum">
              <a:rPr lang="sv-SE" smtClean="0"/>
              <a:t>9</a:t>
            </a:fld>
            <a:endParaRPr lang="sv-SE"/>
          </a:p>
        </p:txBody>
      </p:sp>
    </p:spTree>
    <p:extLst>
      <p:ext uri="{BB962C8B-B14F-4D97-AF65-F5344CB8AC3E}">
        <p14:creationId xmlns:p14="http://schemas.microsoft.com/office/powerpoint/2010/main" val="31822583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Valfri reflektionsbild</a:t>
            </a:r>
          </a:p>
          <a:p>
            <a:endParaRPr lang="sv-SE" dirty="0"/>
          </a:p>
          <a:p>
            <a:r>
              <a:rPr lang="sv-SE" b="1" dirty="0"/>
              <a:t>Förbered</a:t>
            </a:r>
          </a:p>
          <a:p>
            <a:pPr marL="0" marR="0" lvl="0" indent="0" algn="l" defTabSz="914400" rtl="0" eaLnBrk="1" fontAlgn="auto" latinLnBrk="0" hangingPunct="1">
              <a:lnSpc>
                <a:spcPct val="100000"/>
              </a:lnSpc>
              <a:spcBef>
                <a:spcPts val="0"/>
              </a:spcBef>
              <a:spcAft>
                <a:spcPts val="0"/>
              </a:spcAft>
              <a:buClrTx/>
              <a:buSzTx/>
              <a:buFontTx/>
              <a:buNone/>
              <a:tabLst/>
              <a:defRPr/>
            </a:pPr>
            <a:r>
              <a:rPr lang="sv-SE" b="0" dirty="0"/>
              <a:t>Frågeställningarna är tänkta som inspiration för tanken och inte frågor som alla ska besvaras. Har du ett behov av att avgränsa antal frågor, j</a:t>
            </a:r>
            <a:r>
              <a:rPr lang="sv-SE" dirty="0"/>
              <a:t>ustera frågorna utifrån vilka som är representerade vid presentationen går det förstås bra. </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Det som kommer upp i reflektionen kan styra vad ni fokuserar på i resten av presentationen och vilka delar av verktyget som kommer bli viktiga att titta mer på.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r>
              <a:rPr lang="sv-SE" b="1" dirty="0"/>
              <a:t>Syfte med reflektion: </a:t>
            </a:r>
          </a:p>
          <a:p>
            <a:r>
              <a:rPr lang="sv-SE" dirty="0"/>
              <a:t>Skapa engagemang genom att lyfta de utmaningar som finns i gruppen. </a:t>
            </a:r>
          </a:p>
          <a:p>
            <a:endParaRPr lang="sv-SE" dirty="0"/>
          </a:p>
          <a:p>
            <a:r>
              <a:rPr lang="sv-SE" b="1" dirty="0"/>
              <a:t>Förslag till </a:t>
            </a:r>
            <a:r>
              <a:rPr lang="sv-SE" b="1" dirty="0" err="1"/>
              <a:t>talmanus</a:t>
            </a:r>
            <a:r>
              <a:rPr lang="sv-SE" b="1" dirty="0"/>
              <a:t>: </a:t>
            </a:r>
          </a:p>
          <a:p>
            <a:r>
              <a:rPr lang="sv-SE" dirty="0"/>
              <a:t>Alla har vi olika erfarenheter och utmaningar i arbetet med arbetsanpassning och rehabilitering. Vissa utmaningar kan vara av organisatorisk karaktär medan andra kan vara högst personliga. Vilka är </a:t>
            </a:r>
            <a:r>
              <a:rPr lang="sv-SE" i="1" dirty="0"/>
              <a:t>dina </a:t>
            </a:r>
            <a:r>
              <a:rPr lang="sv-SE" dirty="0"/>
              <a:t>utmaningar utifrån din roll? </a:t>
            </a:r>
          </a:p>
          <a:p>
            <a:endParaRPr lang="sv-SE" dirty="0"/>
          </a:p>
          <a:p>
            <a:r>
              <a:rPr lang="sv-SE" b="1" dirty="0"/>
              <a:t>Gör så här:</a:t>
            </a:r>
          </a:p>
          <a:p>
            <a:pPr marL="228600" indent="-228600">
              <a:buAutoNum type="arabicPeriod"/>
            </a:pPr>
            <a:r>
              <a:rPr lang="sv-SE" dirty="0"/>
              <a:t>Tag någon minut och fundera och kanske notera på ett papper (när 1 minut har gått). </a:t>
            </a:r>
          </a:p>
          <a:p>
            <a:pPr marL="228600" indent="-228600">
              <a:buAutoNum type="arabicPeriod"/>
            </a:pPr>
            <a:r>
              <a:rPr lang="sv-SE" dirty="0"/>
              <a:t>Dela gärna dina reflektioner med den bredvid dig, eller i en mindre grupp.</a:t>
            </a:r>
          </a:p>
          <a:p>
            <a:pPr marL="228600" indent="-228600">
              <a:buAutoNum type="arabicPeriod"/>
            </a:pPr>
            <a:r>
              <a:rPr lang="sv-SE" dirty="0"/>
              <a:t>Summera några utmaningar i arbetet (det viktiga är inte att alla får säga allt utan att de viktigaste utmaningarna kommer fram)</a:t>
            </a:r>
          </a:p>
          <a:p>
            <a:pPr marL="228600" indent="-228600">
              <a:buAutoNum type="arabicPeriod"/>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i="1" dirty="0"/>
              <a:t>Notera gärna eventuella olikheter och reflektera gärna en stund över den samlade bilden. Vad säger den?  </a:t>
            </a:r>
          </a:p>
          <a:p>
            <a:pPr marL="228600" indent="-228600">
              <a:buAutoNum type="arabicPeriod"/>
            </a:pPr>
            <a:endParaRPr lang="sv-SE" dirty="0"/>
          </a:p>
          <a:p>
            <a:r>
              <a:rPr lang="sv-SE" b="1" dirty="0"/>
              <a:t>Förutsättningar för att lyckas.</a:t>
            </a:r>
          </a:p>
          <a:p>
            <a:r>
              <a:rPr lang="sv-SE" b="0" dirty="0"/>
              <a:t>Kanske handlar dialogen om förutsättningar? </a:t>
            </a:r>
          </a:p>
          <a:p>
            <a:r>
              <a:rPr lang="sv-SE" b="0" dirty="0"/>
              <a:t>Här har vi skickat med lite tankar som du kanske har nytta av i dialogen. </a:t>
            </a:r>
          </a:p>
          <a:p>
            <a:endParaRPr lang="sv-SE" b="0"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För att få till ett fungerande </a:t>
            </a:r>
            <a:r>
              <a:rPr lang="sv-SE" b="1" dirty="0"/>
              <a:t>förebyggande synsätt på arbetsanpassningar och även som ett verktyg i rehabilitering </a:t>
            </a:r>
            <a:r>
              <a:rPr lang="sv-SE" dirty="0"/>
              <a:t>är det viktigt att de som har ansvaret (cheferna) har rätt förutsättningar: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dirty="0"/>
              <a:t>Att organisatoriska rutiner finns på plats, att roller och ansvar är tydliggjorda, att det finns stöd att få när det behövs.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dirty="0"/>
              <a:t>Kunskaper om regler för arbetsanpassning och kompetens för de olika delarna av uppdraget (identifiera, hitta lämpliga arbetsanpassningar, kunna ha samtal mm).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dirty="0"/>
              <a:t>Gemensam bild av hur det förebyggande och rehabiliterande arbetet sker</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i="1" dirty="0"/>
              <a:t>Hur samverkar chef, skyddsombud och medarbetare om arbetsanpassning?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dirty="0"/>
              <a:t>Förståelse för olika roller i arbetsmiljöarbetet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i="1" dirty="0"/>
              <a:t>Vad gör chefen? Vad gör medarbetaren? Vad gör skyddsombudet?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dirty="0"/>
              <a:t>Inspiration till hur arbetsanpassning sker i praktiken</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i="1" dirty="0"/>
              <a:t>Exempel på lyckad arbetsanpassning och återgång i arbetet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i="1" dirty="0"/>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i="1" dirty="0"/>
          </a:p>
          <a:p>
            <a:endParaRPr lang="sv-SE" dirty="0"/>
          </a:p>
        </p:txBody>
      </p:sp>
      <p:sp>
        <p:nvSpPr>
          <p:cNvPr id="4" name="Platshållare för bildnummer 3"/>
          <p:cNvSpPr>
            <a:spLocks noGrp="1"/>
          </p:cNvSpPr>
          <p:nvPr>
            <p:ph type="sldNum" sz="quarter" idx="5"/>
          </p:nvPr>
        </p:nvSpPr>
        <p:spPr/>
        <p:txBody>
          <a:bodyPr/>
          <a:lstStyle/>
          <a:p>
            <a:fld id="{E71B5D58-1387-4385-A7F0-FA6862C94009}" type="slidenum">
              <a:rPr lang="sv-SE" smtClean="0"/>
              <a:t>10</a:t>
            </a:fld>
            <a:endParaRPr lang="sv-SE"/>
          </a:p>
        </p:txBody>
      </p:sp>
    </p:spTree>
    <p:extLst>
      <p:ext uri="{BB962C8B-B14F-4D97-AF65-F5344CB8AC3E}">
        <p14:creationId xmlns:p14="http://schemas.microsoft.com/office/powerpoint/2010/main" val="21535385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Syfte med bild</a:t>
            </a:r>
          </a:p>
          <a:p>
            <a:r>
              <a:rPr lang="sv-SE" dirty="0"/>
              <a:t>Ge en översikt över innehållet i Prehabguiden på den översta nivån</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dirty="0">
                <a:solidFill>
                  <a:schemeClr val="tx1"/>
                </a:solidFill>
                <a:effectLst/>
                <a:latin typeface="+mn-lt"/>
                <a:ea typeface="+mn-ea"/>
                <a:cs typeface="+mn-cs"/>
              </a:rPr>
              <a:t>Förslag till </a:t>
            </a:r>
            <a:r>
              <a:rPr lang="sv-SE" sz="1200" b="1" kern="1200" dirty="0" err="1">
                <a:solidFill>
                  <a:schemeClr val="tx1"/>
                </a:solidFill>
                <a:effectLst/>
                <a:latin typeface="+mn-lt"/>
                <a:ea typeface="+mn-ea"/>
                <a:cs typeface="+mn-cs"/>
              </a:rPr>
              <a:t>talmanus</a:t>
            </a:r>
            <a:endParaRPr lang="sv-SE"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Så här ser Startsidan i verktyget ut. Verktyget innehåller en större del som heter </a:t>
            </a:r>
            <a:r>
              <a:rPr lang="sv-SE" b="1" dirty="0"/>
              <a:t>Stöd i processen. </a:t>
            </a:r>
            <a:r>
              <a:rPr lang="sv-SE" dirty="0"/>
              <a:t>Det innehåller stöd för att underlätta att arbeta förebyggande och främjande men även i återgång.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Det finns en del som heter </a:t>
            </a:r>
            <a:r>
              <a:rPr lang="sv-SE" b="1" dirty="0"/>
              <a:t>Veta mer </a:t>
            </a:r>
            <a:r>
              <a:rPr lang="sv-SE" dirty="0"/>
              <a:t>och där finns fördjupningsmaterial om arbetsanpassning, psykisk ohälsa, smärta, försäkringar och ersättningar, lagar mm.</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Det finns också stöd för de kanske lite svåra frågorna, som hur man pratar om hälsa och ohälsa i arbetsgruppen, hur vi bemöter varandra när någon har tidiga signaler mm. Det finns under </a:t>
            </a:r>
            <a:r>
              <a:rPr lang="sv-SE" b="1" dirty="0"/>
              <a:t>Gruppaktiviteter.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p:txBody>
      </p:sp>
      <p:sp>
        <p:nvSpPr>
          <p:cNvPr id="4" name="Platshållare för bildnummer 3"/>
          <p:cNvSpPr>
            <a:spLocks noGrp="1"/>
          </p:cNvSpPr>
          <p:nvPr>
            <p:ph type="sldNum" sz="quarter" idx="5"/>
          </p:nvPr>
        </p:nvSpPr>
        <p:spPr/>
        <p:txBody>
          <a:bodyPr/>
          <a:lstStyle/>
          <a:p>
            <a:fld id="{E71B5D58-1387-4385-A7F0-FA6862C94009}" type="slidenum">
              <a:rPr lang="sv-SE" smtClean="0"/>
              <a:t>11</a:t>
            </a:fld>
            <a:endParaRPr lang="sv-SE"/>
          </a:p>
        </p:txBody>
      </p:sp>
    </p:spTree>
    <p:extLst>
      <p:ext uri="{BB962C8B-B14F-4D97-AF65-F5344CB8AC3E}">
        <p14:creationId xmlns:p14="http://schemas.microsoft.com/office/powerpoint/2010/main" val="41522669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Syfte med bild</a:t>
            </a:r>
          </a:p>
          <a:p>
            <a:r>
              <a:rPr lang="sv-SE" dirty="0"/>
              <a:t>Ge en fördjupad bild av innehållet i </a:t>
            </a:r>
            <a:r>
              <a:rPr lang="sv-SE" b="1" dirty="0"/>
              <a:t>Stöd i processens </a:t>
            </a:r>
            <a:r>
              <a:rPr lang="sv-SE" dirty="0"/>
              <a:t>tre faser, </a:t>
            </a:r>
            <a:r>
              <a:rPr lang="sv-SE" b="0" dirty="0"/>
              <a:t>stationerna och filmerna</a:t>
            </a:r>
            <a:r>
              <a:rPr lang="sv-SE" b="1" dirty="0"/>
              <a:t>. </a:t>
            </a:r>
          </a:p>
          <a:p>
            <a:endParaRPr lang="sv-SE" dirty="0"/>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dirty="0">
                <a:solidFill>
                  <a:schemeClr val="tx1"/>
                </a:solidFill>
                <a:effectLst/>
                <a:latin typeface="+mn-lt"/>
                <a:ea typeface="+mn-ea"/>
                <a:cs typeface="+mn-cs"/>
              </a:rPr>
              <a:t>Förslag till </a:t>
            </a:r>
            <a:r>
              <a:rPr lang="sv-SE" sz="1200" b="1" kern="1200" dirty="0" err="1">
                <a:solidFill>
                  <a:schemeClr val="tx1"/>
                </a:solidFill>
                <a:effectLst/>
                <a:latin typeface="+mn-lt"/>
                <a:ea typeface="+mn-ea"/>
                <a:cs typeface="+mn-cs"/>
              </a:rPr>
              <a:t>talmanus</a:t>
            </a:r>
            <a:endParaRPr lang="sv-SE"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Stöd i processen är uppdelat i tre faser</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sv-SE" dirty="0"/>
              <a:t>Förebygg sjukfrånvaro, </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sv-SE" dirty="0"/>
              <a:t>Under sjukfrånvaro</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sv-SE" dirty="0"/>
              <a:t>Hållbar återgång</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I varje fas finns olika stationer, exempelvis Tidiga signaler, Dialog om arbetssituation och stödmaterial i form av samtalsstöd. </a:t>
            </a:r>
          </a:p>
          <a:p>
            <a:endParaRPr lang="sv-SE" dirty="0"/>
          </a:p>
          <a:p>
            <a:r>
              <a:rPr lang="sv-SE" dirty="0"/>
              <a:t>I varje fas finns också stödmaterial för tre roller.</a:t>
            </a:r>
          </a:p>
          <a:p>
            <a:endParaRPr lang="sv-SE" dirty="0"/>
          </a:p>
          <a:p>
            <a:r>
              <a:rPr lang="sv-SE" dirty="0"/>
              <a:t>I två av faserna finns också en film där ni kan få ta del av en persons resa. Titta gärna på filmerna som ger några goda exempel från lyckade insatser.</a:t>
            </a:r>
          </a:p>
          <a:p>
            <a:endParaRPr lang="sv-SE" b="1" dirty="0"/>
          </a:p>
          <a:p>
            <a:endParaRPr lang="sv-SE" dirty="0"/>
          </a:p>
          <a:p>
            <a:r>
              <a:rPr lang="sv-SE" dirty="0"/>
              <a:t>Om du vill visa någon av filmerna:</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b="1" i="0" dirty="0"/>
              <a:t>Förbered</a:t>
            </a:r>
          </a:p>
          <a:p>
            <a:pPr marL="228600" marR="0" lvl="0" indent="-228600" algn="l" defTabSz="914400" rtl="0" eaLnBrk="1" fontAlgn="auto" latinLnBrk="0" hangingPunct="1">
              <a:lnSpc>
                <a:spcPct val="100000"/>
              </a:lnSpc>
              <a:spcBef>
                <a:spcPts val="0"/>
              </a:spcBef>
              <a:spcAft>
                <a:spcPts val="0"/>
              </a:spcAft>
              <a:buClrTx/>
              <a:buSzTx/>
              <a:buFontTx/>
              <a:buAutoNum type="alphaLcParenR"/>
              <a:tabLst/>
              <a:defRPr/>
            </a:pPr>
            <a:r>
              <a:rPr lang="sv-SE" i="1" dirty="0"/>
              <a:t>Internetuppkoppling behövs</a:t>
            </a:r>
          </a:p>
          <a:p>
            <a:pPr marL="228600" marR="0" lvl="0" indent="-228600" algn="l" defTabSz="914400" rtl="0" eaLnBrk="1" fontAlgn="auto" latinLnBrk="0" hangingPunct="1">
              <a:lnSpc>
                <a:spcPct val="100000"/>
              </a:lnSpc>
              <a:spcBef>
                <a:spcPts val="0"/>
              </a:spcBef>
              <a:spcAft>
                <a:spcPts val="0"/>
              </a:spcAft>
              <a:buClrTx/>
              <a:buSzTx/>
              <a:buFontTx/>
              <a:buAutoNum type="alphaLcParenR"/>
              <a:tabLst/>
              <a:defRPr/>
            </a:pPr>
            <a:r>
              <a:rPr lang="sv-SE" i="1" dirty="0"/>
              <a:t>Koppla in din dator så att filmen syns på filmduken (ofta en HDMI-sladd)</a:t>
            </a:r>
          </a:p>
          <a:p>
            <a:pPr marL="228600" marR="0" lvl="0" indent="-228600" algn="l" defTabSz="914400" rtl="0" eaLnBrk="1" fontAlgn="auto" latinLnBrk="0" hangingPunct="1">
              <a:lnSpc>
                <a:spcPct val="100000"/>
              </a:lnSpc>
              <a:spcBef>
                <a:spcPts val="0"/>
              </a:spcBef>
              <a:spcAft>
                <a:spcPts val="0"/>
              </a:spcAft>
              <a:buClrTx/>
              <a:buSzTx/>
              <a:buFontTx/>
              <a:buAutoNum type="alphaLcParenR"/>
              <a:tabLst/>
              <a:defRPr/>
            </a:pPr>
            <a:r>
              <a:rPr lang="sv-SE" i="1" dirty="0"/>
              <a:t>Koppla in din dator så att ljudet från filmen hörs i högtalarna (ofta en separat sladd). Om man ska höra via din dators högtalare, se till att dem är påslagna</a:t>
            </a:r>
          </a:p>
          <a:p>
            <a:pPr marL="228600" marR="0" lvl="0" indent="-228600" algn="l" defTabSz="914400" rtl="0" eaLnBrk="1" fontAlgn="auto" latinLnBrk="0" hangingPunct="1">
              <a:lnSpc>
                <a:spcPct val="100000"/>
              </a:lnSpc>
              <a:spcBef>
                <a:spcPts val="0"/>
              </a:spcBef>
              <a:spcAft>
                <a:spcPts val="0"/>
              </a:spcAft>
              <a:buClrTx/>
              <a:buSzTx/>
              <a:buFontTx/>
              <a:buAutoNum type="alphaLcParenR"/>
              <a:tabLst/>
              <a:defRPr/>
            </a:pPr>
            <a:r>
              <a:rPr lang="sv-SE" b="1" i="1" dirty="0"/>
              <a:t>Testa bild och ljud </a:t>
            </a:r>
            <a:r>
              <a:rPr lang="sv-SE" i="1" dirty="0"/>
              <a:t>minst en gång innan du börjar din presentation</a:t>
            </a:r>
          </a:p>
          <a:p>
            <a:pPr marL="228600" marR="0" lvl="0" indent="-228600" algn="l" defTabSz="914400" rtl="0" eaLnBrk="1" fontAlgn="auto" latinLnBrk="0" hangingPunct="1">
              <a:lnSpc>
                <a:spcPct val="100000"/>
              </a:lnSpc>
              <a:spcBef>
                <a:spcPts val="0"/>
              </a:spcBef>
              <a:spcAft>
                <a:spcPts val="0"/>
              </a:spcAft>
              <a:buClrTx/>
              <a:buSzTx/>
              <a:buFontTx/>
              <a:buAutoNum type="alphaLcParenR"/>
              <a:tabLst/>
              <a:defRPr/>
            </a:pPr>
            <a:r>
              <a:rPr lang="sv-SE" i="1" dirty="0"/>
              <a:t>Ha en back-</a:t>
            </a:r>
            <a:r>
              <a:rPr lang="sv-SE" i="1" dirty="0" err="1"/>
              <a:t>up</a:t>
            </a:r>
            <a:r>
              <a:rPr lang="sv-SE" i="1" dirty="0"/>
              <a:t>-plan. Leta rätt på filmen på Youtube. Öppna en flik i din webbläsare och lägg filmen startklar där</a:t>
            </a:r>
            <a:endParaRPr lang="sv-SE" dirty="0"/>
          </a:p>
        </p:txBody>
      </p:sp>
      <p:sp>
        <p:nvSpPr>
          <p:cNvPr id="4" name="Platshållare för bildnummer 3"/>
          <p:cNvSpPr>
            <a:spLocks noGrp="1"/>
          </p:cNvSpPr>
          <p:nvPr>
            <p:ph type="sldNum" sz="quarter" idx="5"/>
          </p:nvPr>
        </p:nvSpPr>
        <p:spPr/>
        <p:txBody>
          <a:bodyPr/>
          <a:lstStyle/>
          <a:p>
            <a:fld id="{E71B5D58-1387-4385-A7F0-FA6862C94009}" type="slidenum">
              <a:rPr lang="sv-SE" smtClean="0"/>
              <a:t>12</a:t>
            </a:fld>
            <a:endParaRPr lang="sv-SE"/>
          </a:p>
        </p:txBody>
      </p:sp>
    </p:spTree>
    <p:extLst>
      <p:ext uri="{BB962C8B-B14F-4D97-AF65-F5344CB8AC3E}">
        <p14:creationId xmlns:p14="http://schemas.microsoft.com/office/powerpoint/2010/main" val="35255603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b="1" dirty="0"/>
              <a:t>Valfri bild</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1"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b="1" dirty="0"/>
              <a:t>Förberedelse</a:t>
            </a:r>
          </a:p>
          <a:p>
            <a:r>
              <a:rPr lang="sv-SE" b="0" dirty="0"/>
              <a:t>Bestäm om du vill titta lite mer på något av samtalsstöden tillsammans i grupp. Bestäm vilket du tror passar bäst. Om alla har egen dator kan du låta var och en titta på det som de är mest nyfikna på, och lyfta upp tankar kring stöden i storgrupp. https://prehabguiden.suntarbetsliv.se/ Du hittar samtalsstöd under Stödmaterial i respektive fas (Förebygg/Under sjukfrånvaro/Hållbar återgång).</a:t>
            </a:r>
          </a:p>
          <a:p>
            <a:endParaRPr lang="sv-SE" b="1" dirty="0"/>
          </a:p>
          <a:p>
            <a:r>
              <a:rPr lang="sv-SE" b="1" dirty="0"/>
              <a:t>Syfte med bild</a:t>
            </a:r>
          </a:p>
          <a:p>
            <a:r>
              <a:rPr lang="sv-SE" dirty="0"/>
              <a:t>Visa hur samtalsstöden ser ut för de tre olika rollerna samt uppmuntra till djupare bekantskap med samtalsstöden. </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dirty="0">
                <a:solidFill>
                  <a:schemeClr val="tx1"/>
                </a:solidFill>
                <a:effectLst/>
                <a:latin typeface="+mn-lt"/>
                <a:ea typeface="+mn-ea"/>
                <a:cs typeface="+mn-cs"/>
              </a:rPr>
              <a:t>Förslag till </a:t>
            </a:r>
            <a:r>
              <a:rPr lang="sv-SE" sz="1200" b="1" kern="1200" dirty="0" err="1">
                <a:solidFill>
                  <a:schemeClr val="tx1"/>
                </a:solidFill>
                <a:effectLst/>
                <a:latin typeface="+mn-lt"/>
                <a:ea typeface="+mn-ea"/>
                <a:cs typeface="+mn-cs"/>
              </a:rPr>
              <a:t>talmanus</a:t>
            </a:r>
            <a:endParaRPr lang="sv-SE" sz="1200" b="1" kern="1200" dirty="0">
              <a:solidFill>
                <a:schemeClr val="tx1"/>
              </a:solidFill>
              <a:effectLst/>
              <a:latin typeface="+mn-lt"/>
              <a:ea typeface="+mn-ea"/>
              <a:cs typeface="+mn-cs"/>
            </a:endParaRPr>
          </a:p>
          <a:p>
            <a:r>
              <a:rPr lang="sv-SE" dirty="0"/>
              <a:t>När du klickar på ett Stödmaterial så ser de ut så här i verktyget. De finns alltså under </a:t>
            </a:r>
            <a:r>
              <a:rPr lang="sv-SE" b="1" dirty="0"/>
              <a:t>Stöd i processen</a:t>
            </a:r>
            <a:r>
              <a:rPr lang="sv-SE" dirty="0"/>
              <a:t>, under respektive fas i verktyget. Chefens är blå, medarbetarens är grön och skyddsombudets är röd. </a:t>
            </a:r>
          </a:p>
          <a:p>
            <a:endParaRPr lang="sv-SE" dirty="0"/>
          </a:p>
          <a:p>
            <a:r>
              <a:rPr lang="sv-SE" dirty="0"/>
              <a:t>Vi kikar lite mer på ett av stöden nu</a:t>
            </a:r>
            <a:r>
              <a:rPr lang="sv-SE" i="1"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dirty="0">
              <a:solidFill>
                <a:schemeClr val="tx1"/>
              </a:solidFill>
              <a:effectLst/>
              <a:latin typeface="+mn-lt"/>
              <a:ea typeface="+mn-ea"/>
              <a:cs typeface="+mn-cs"/>
            </a:endParaRPr>
          </a:p>
        </p:txBody>
      </p:sp>
      <p:sp>
        <p:nvSpPr>
          <p:cNvPr id="4" name="Platshållare för bildnummer 3"/>
          <p:cNvSpPr>
            <a:spLocks noGrp="1"/>
          </p:cNvSpPr>
          <p:nvPr>
            <p:ph type="sldNum" sz="quarter" idx="5"/>
          </p:nvPr>
        </p:nvSpPr>
        <p:spPr/>
        <p:txBody>
          <a:bodyPr/>
          <a:lstStyle/>
          <a:p>
            <a:fld id="{E71B5D58-1387-4385-A7F0-FA6862C94009}" type="slidenum">
              <a:rPr lang="sv-SE" smtClean="0"/>
              <a:t>13</a:t>
            </a:fld>
            <a:endParaRPr lang="sv-SE"/>
          </a:p>
        </p:txBody>
      </p:sp>
    </p:spTree>
    <p:extLst>
      <p:ext uri="{BB962C8B-B14F-4D97-AF65-F5344CB8AC3E}">
        <p14:creationId xmlns:p14="http://schemas.microsoft.com/office/powerpoint/2010/main" val="16546207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Valfri bild. </a:t>
            </a:r>
          </a:p>
          <a:p>
            <a:endParaRPr lang="sv-SE" b="1" dirty="0"/>
          </a:p>
          <a:p>
            <a:r>
              <a:rPr lang="sv-SE" b="1" dirty="0"/>
              <a:t>Syfte med bild</a:t>
            </a:r>
          </a:p>
          <a:p>
            <a:r>
              <a:rPr lang="sv-SE" dirty="0"/>
              <a:t>Att det finns unikt stöd för medarbetaren, självskattning av den egna arbetsförmågan.</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dirty="0">
                <a:solidFill>
                  <a:schemeClr val="tx1"/>
                </a:solidFill>
                <a:effectLst/>
                <a:latin typeface="+mn-lt"/>
                <a:ea typeface="+mn-ea"/>
                <a:cs typeface="+mn-cs"/>
              </a:rPr>
              <a:t>Förslag till </a:t>
            </a:r>
            <a:r>
              <a:rPr lang="sv-SE" sz="1200" b="1" kern="1200" dirty="0" err="1">
                <a:solidFill>
                  <a:schemeClr val="tx1"/>
                </a:solidFill>
                <a:effectLst/>
                <a:latin typeface="+mn-lt"/>
                <a:ea typeface="+mn-ea"/>
                <a:cs typeface="+mn-cs"/>
              </a:rPr>
              <a:t>talmanus</a:t>
            </a:r>
            <a:endParaRPr lang="sv-SE"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kern="1200" dirty="0">
                <a:solidFill>
                  <a:schemeClr val="tx1"/>
                </a:solidFill>
                <a:effectLst/>
                <a:latin typeface="+mn-lt"/>
                <a:ea typeface="+mn-ea"/>
                <a:cs typeface="+mn-cs"/>
              </a:rPr>
              <a:t>Det finns även stöd inför samtalen för medarbetaren </a:t>
            </a:r>
            <a:r>
              <a:rPr lang="sv-SE" sz="1200" b="0" i="1" kern="1200" dirty="0">
                <a:solidFill>
                  <a:schemeClr val="tx1"/>
                </a:solidFill>
                <a:effectLst/>
                <a:latin typeface="+mn-lt"/>
                <a:ea typeface="+mn-ea"/>
                <a:cs typeface="+mn-cs"/>
              </a:rPr>
              <a:t>Självskattning av arbetsförmåga</a:t>
            </a:r>
            <a:r>
              <a:rPr lang="sv-SE" sz="1200" b="0" kern="1200" dirty="0">
                <a:solidFill>
                  <a:schemeClr val="tx1"/>
                </a:solidFill>
                <a:effectLst/>
                <a:latin typeface="+mn-lt"/>
                <a:ea typeface="+mn-ea"/>
                <a:cs typeface="+mn-cs"/>
              </a:rPr>
              <a:t>. </a:t>
            </a:r>
            <a:r>
              <a:rPr lang="sv-SE" b="0" dirty="0"/>
              <a:t>Den ligger under </a:t>
            </a:r>
            <a:r>
              <a:rPr lang="sv-SE" b="0" i="1" dirty="0"/>
              <a:t>Stöd i processen</a:t>
            </a:r>
            <a:r>
              <a:rPr lang="sv-SE" b="0" dirty="0"/>
              <a:t>, i respektive fas i verktyget, i stationen </a:t>
            </a:r>
            <a:r>
              <a:rPr lang="sv-SE" b="0" i="1" dirty="0"/>
              <a:t>Stödmaterial</a:t>
            </a:r>
            <a:r>
              <a:rPr lang="sv-SE" b="0" dirty="0"/>
              <a:t>. </a:t>
            </a:r>
            <a:r>
              <a:rPr lang="sv-SE" b="0" i="0" dirty="0"/>
              <a:t>Stöd till medarbetaren </a:t>
            </a:r>
            <a:r>
              <a:rPr lang="sv-SE" b="0" dirty="0"/>
              <a:t>har är </a:t>
            </a:r>
            <a:r>
              <a:rPr lang="sv-SE" b="0" dirty="0">
                <a:solidFill>
                  <a:schemeClr val="accent4"/>
                </a:solidFill>
                <a:highlight>
                  <a:srgbClr val="00FF00"/>
                </a:highlight>
              </a:rPr>
              <a:t>grön</a:t>
            </a:r>
            <a:r>
              <a:rPr lang="sv-SE" dirty="0">
                <a:solidFill>
                  <a:schemeClr val="accent4"/>
                </a:solidFill>
                <a:highlight>
                  <a:srgbClr val="00FF00"/>
                </a:highlight>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b="1" dirty="0"/>
              <a:t>Mer om självskattningen</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Självskattningen består av 19 a och b frågor där medarbetaren får ta ställning till hur medarbetaren upplever kraven i arbetet och även svara på hur hen upplever sin nuvarande förmåga kopplat till just det kravet inom ett antal områden. På det viset får medarbetaren ett underlag för att reflektera över hur arbetets krav fungerar just nu kopplat till den nuvarande förmågan. Det är också ett bra underlag till samtalet med närmsta chef.</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Viktigt att komma ihåg att självskattningen bygger helt på medarbetarens svar. Närmaste chef kan ha en annan bild. Det kan bli ett bra tillfälle att prata om det. Likaså är det viktigt att komma ihåg att svaren i självskattningen kan ändras snabbt beroende på hur medarbetaren mår och tillfällig förmåga, och självklart också beroende på vilka krav arbetet ställer. Svaren bör ses som färskvara och ändrar sig beroende på jobbkrav och tillfälligt mående och förmåga. Självskattningen är enkel att göra om vid behov. </a:t>
            </a:r>
          </a:p>
        </p:txBody>
      </p:sp>
      <p:sp>
        <p:nvSpPr>
          <p:cNvPr id="4" name="Platshållare för bildnummer 3"/>
          <p:cNvSpPr>
            <a:spLocks noGrp="1"/>
          </p:cNvSpPr>
          <p:nvPr>
            <p:ph type="sldNum" sz="quarter" idx="5"/>
          </p:nvPr>
        </p:nvSpPr>
        <p:spPr/>
        <p:txBody>
          <a:bodyPr/>
          <a:lstStyle/>
          <a:p>
            <a:fld id="{E71B5D58-1387-4385-A7F0-FA6862C94009}" type="slidenum">
              <a:rPr lang="sv-SE" smtClean="0"/>
              <a:t>14</a:t>
            </a:fld>
            <a:endParaRPr lang="sv-SE"/>
          </a:p>
        </p:txBody>
      </p:sp>
    </p:spTree>
    <p:extLst>
      <p:ext uri="{BB962C8B-B14F-4D97-AF65-F5344CB8AC3E}">
        <p14:creationId xmlns:p14="http://schemas.microsoft.com/office/powerpoint/2010/main" val="15698040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Syfte med bild</a:t>
            </a:r>
          </a:p>
          <a:p>
            <a:r>
              <a:rPr lang="sv-SE" dirty="0"/>
              <a:t>Visa att det finns tre aktiviteter för grupper. </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dirty="0">
                <a:solidFill>
                  <a:schemeClr val="tx1"/>
                </a:solidFill>
                <a:effectLst/>
                <a:latin typeface="+mn-lt"/>
                <a:ea typeface="+mn-ea"/>
                <a:cs typeface="+mn-cs"/>
              </a:rPr>
              <a:t>Förslag till </a:t>
            </a:r>
            <a:r>
              <a:rPr lang="sv-SE" sz="1200" b="1" kern="1200" dirty="0" err="1">
                <a:solidFill>
                  <a:schemeClr val="tx1"/>
                </a:solidFill>
                <a:effectLst/>
                <a:latin typeface="+mn-lt"/>
                <a:ea typeface="+mn-ea"/>
                <a:cs typeface="+mn-cs"/>
              </a:rPr>
              <a:t>talmanus</a:t>
            </a:r>
            <a:endParaRPr lang="sv-SE"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I verktyget finns stöd för dialog i arbetsgruppen. Medlet och målet är dialog och reflektion. Genom att få stöd i att prata om och reflektera om frågor om arbetsanpassning som kan vara svåra så lär man känna varandra i gruppen, och det bidrar till en ökad trygghet och en samsyn i hur man ska hantera olika frågor.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Man börjar att titta på en film på några minuter tillsammans. Sedan reflekterar gruppen om några frågeställningar.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Klicka gärna in på någon av aktiviteterna </a:t>
            </a:r>
            <a:r>
              <a:rPr lang="sv-SE" i="1" dirty="0"/>
              <a:t>https://prehabguiden.suntarbetsliv.se/gruppaktiviteter/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i="1"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i="0" dirty="0"/>
              <a:t>Tips till dig som presenterar: Alla gruppaktiviteterna är upplagda som övningar, gör dig gärna bekant med dem innan du visar dem för gruppen.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p:txBody>
      </p:sp>
      <p:sp>
        <p:nvSpPr>
          <p:cNvPr id="4" name="Platshållare för bildnummer 3"/>
          <p:cNvSpPr>
            <a:spLocks noGrp="1"/>
          </p:cNvSpPr>
          <p:nvPr>
            <p:ph type="sldNum" sz="quarter" idx="5"/>
          </p:nvPr>
        </p:nvSpPr>
        <p:spPr/>
        <p:txBody>
          <a:bodyPr/>
          <a:lstStyle/>
          <a:p>
            <a:fld id="{E71B5D58-1387-4385-A7F0-FA6862C94009}" type="slidenum">
              <a:rPr lang="sv-SE" smtClean="0"/>
              <a:t>15</a:t>
            </a:fld>
            <a:endParaRPr lang="sv-SE"/>
          </a:p>
        </p:txBody>
      </p:sp>
    </p:spTree>
    <p:extLst>
      <p:ext uri="{BB962C8B-B14F-4D97-AF65-F5344CB8AC3E}">
        <p14:creationId xmlns:p14="http://schemas.microsoft.com/office/powerpoint/2010/main" val="33642335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Valfri bild.</a:t>
            </a:r>
          </a:p>
          <a:p>
            <a:endParaRPr lang="sv-SE" b="1" dirty="0"/>
          </a:p>
          <a:p>
            <a:r>
              <a:rPr lang="sv-SE" b="1" dirty="0"/>
              <a:t>Syfte med bild</a:t>
            </a:r>
          </a:p>
          <a:p>
            <a:r>
              <a:rPr lang="sv-SE" dirty="0"/>
              <a:t>Visa hur en övning i </a:t>
            </a:r>
            <a:r>
              <a:rPr lang="sv-SE" dirty="0" err="1"/>
              <a:t>Prehabguidens</a:t>
            </a:r>
            <a:r>
              <a:rPr lang="sv-SE" dirty="0"/>
              <a:t> gruppaktiviteter ser ut.</a:t>
            </a:r>
          </a:p>
          <a:p>
            <a:endParaRPr lang="sv-SE" dirty="0"/>
          </a:p>
          <a:p>
            <a:r>
              <a:rPr lang="sv-SE" b="1" dirty="0" err="1"/>
              <a:t>Talmanus</a:t>
            </a:r>
            <a:endParaRPr lang="sv-SE" b="1" dirty="0"/>
          </a:p>
          <a:p>
            <a:r>
              <a:rPr lang="sv-SE" dirty="0"/>
              <a:t>Så här ser övningen </a:t>
            </a:r>
            <a:r>
              <a:rPr lang="sv-SE" i="1" dirty="0"/>
              <a:t>Tidiga signaler </a:t>
            </a:r>
            <a:r>
              <a:rPr lang="sv-SE" dirty="0"/>
              <a:t>ut. Det är ett sätt att arbeta så att alla i en arbetsgrupp får upp ögonen för och blir medvetna om hur alla kan bidra genom att se och uppmärksamma varandra.</a:t>
            </a:r>
          </a:p>
        </p:txBody>
      </p:sp>
      <p:sp>
        <p:nvSpPr>
          <p:cNvPr id="4" name="Platshållare för bildnummer 3"/>
          <p:cNvSpPr>
            <a:spLocks noGrp="1"/>
          </p:cNvSpPr>
          <p:nvPr>
            <p:ph type="sldNum" sz="quarter" idx="5"/>
          </p:nvPr>
        </p:nvSpPr>
        <p:spPr/>
        <p:txBody>
          <a:bodyPr/>
          <a:lstStyle/>
          <a:p>
            <a:fld id="{E71B5D58-1387-4385-A7F0-FA6862C94009}" type="slidenum">
              <a:rPr lang="sv-SE" smtClean="0"/>
              <a:t>16</a:t>
            </a:fld>
            <a:endParaRPr lang="sv-SE"/>
          </a:p>
        </p:txBody>
      </p:sp>
    </p:spTree>
    <p:extLst>
      <p:ext uri="{BB962C8B-B14F-4D97-AF65-F5344CB8AC3E}">
        <p14:creationId xmlns:p14="http://schemas.microsoft.com/office/powerpoint/2010/main" val="23712761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Syfte med bild</a:t>
            </a:r>
          </a:p>
          <a:p>
            <a:r>
              <a:rPr lang="sv-SE" dirty="0"/>
              <a:t>Visa vad som finns i fördjupningsdelen </a:t>
            </a:r>
            <a:r>
              <a:rPr lang="sv-SE" i="1" dirty="0"/>
              <a:t>Veta mer </a:t>
            </a:r>
            <a:r>
              <a:rPr lang="sv-SE" dirty="0"/>
              <a:t>i Prehabguiden.  </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dirty="0">
                <a:solidFill>
                  <a:schemeClr val="tx1"/>
                </a:solidFill>
                <a:effectLst/>
                <a:latin typeface="+mn-lt"/>
                <a:ea typeface="+mn-ea"/>
                <a:cs typeface="+mn-cs"/>
              </a:rPr>
              <a:t>Förslag till </a:t>
            </a:r>
            <a:r>
              <a:rPr lang="sv-SE" sz="1200" b="1" kern="1200" dirty="0" err="1">
                <a:solidFill>
                  <a:schemeClr val="tx1"/>
                </a:solidFill>
                <a:effectLst/>
                <a:latin typeface="+mn-lt"/>
                <a:ea typeface="+mn-ea"/>
                <a:cs typeface="+mn-cs"/>
              </a:rPr>
              <a:t>talmanus</a:t>
            </a:r>
            <a:endParaRPr lang="sv-SE"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Det finns även en fördjupningsdel, </a:t>
            </a:r>
            <a:r>
              <a:rPr lang="sv-SE" i="1" dirty="0"/>
              <a:t>Veta mer</a:t>
            </a:r>
            <a:r>
              <a:rPr lang="sv-SE" dirty="0"/>
              <a:t>. Klicka in på sidan som du vill läsa mer. Områdena ser ni i svart.</a:t>
            </a:r>
          </a:p>
        </p:txBody>
      </p:sp>
      <p:sp>
        <p:nvSpPr>
          <p:cNvPr id="4" name="Platshållare för bildnummer 3"/>
          <p:cNvSpPr>
            <a:spLocks noGrp="1"/>
          </p:cNvSpPr>
          <p:nvPr>
            <p:ph type="sldNum" sz="quarter" idx="5"/>
          </p:nvPr>
        </p:nvSpPr>
        <p:spPr/>
        <p:txBody>
          <a:bodyPr/>
          <a:lstStyle/>
          <a:p>
            <a:fld id="{E71B5D58-1387-4385-A7F0-FA6862C94009}" type="slidenum">
              <a:rPr lang="sv-SE" smtClean="0"/>
              <a:t>17</a:t>
            </a:fld>
            <a:endParaRPr lang="sv-SE"/>
          </a:p>
        </p:txBody>
      </p:sp>
    </p:spTree>
    <p:extLst>
      <p:ext uri="{BB962C8B-B14F-4D97-AF65-F5344CB8AC3E}">
        <p14:creationId xmlns:p14="http://schemas.microsoft.com/office/powerpoint/2010/main" val="7265062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Syfte med bild</a:t>
            </a:r>
          </a:p>
          <a:p>
            <a:r>
              <a:rPr lang="sv-SE" dirty="0"/>
              <a:t>Summerar verktyget, dvs vilket övergripande stöd man kan få i Prehabguiden. </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dirty="0">
                <a:solidFill>
                  <a:schemeClr val="tx1"/>
                </a:solidFill>
                <a:effectLst/>
                <a:latin typeface="+mn-lt"/>
                <a:ea typeface="+mn-ea"/>
                <a:cs typeface="+mn-cs"/>
              </a:rPr>
              <a:t>Förslag till </a:t>
            </a:r>
            <a:r>
              <a:rPr lang="sv-SE" sz="1200" b="1" kern="1200" dirty="0" err="1">
                <a:solidFill>
                  <a:schemeClr val="tx1"/>
                </a:solidFill>
                <a:effectLst/>
                <a:latin typeface="+mn-lt"/>
                <a:ea typeface="+mn-ea"/>
                <a:cs typeface="+mn-cs"/>
              </a:rPr>
              <a:t>talmanus</a:t>
            </a:r>
            <a:endParaRPr lang="sv-SE"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Prehabguiden är tänkt att ge det stöd som behövs för att arbeta systematiskt med arbetsanpassningar, både förebyggande och som ett verktyg i rehabilitering.</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Vägledning för att upptäcka tidiga signaler</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Stöd för att komplettera egna rutiner och arbetssätt</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Stöd för att förbättra dialogen om arbetsanpassning mellan chef, medarbetare och skyddsombud</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Stöd för reflektion och dialog i gruppen</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Stöd för lagar och regler.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Suntarbetsliv har fokuserat på att ta fram det stöd som chefer, personer inom HR och medarbetare i förstudien uppgav att man behövde, dvs på de områden man ibland går vilse, och där man inte hittar en framkomlig väg. Se Prehabguiden som ett inspirerande stöd för att komma vidare – kanske som en karta och kompass – tillsammans med er egen rehab-process och era egna rutiner och policy.</a:t>
            </a:r>
          </a:p>
          <a:p>
            <a:endParaRPr lang="sv-SE" dirty="0"/>
          </a:p>
        </p:txBody>
      </p:sp>
      <p:sp>
        <p:nvSpPr>
          <p:cNvPr id="4" name="Platshållare för bildnummer 3"/>
          <p:cNvSpPr>
            <a:spLocks noGrp="1"/>
          </p:cNvSpPr>
          <p:nvPr>
            <p:ph type="sldNum" sz="quarter" idx="5"/>
          </p:nvPr>
        </p:nvSpPr>
        <p:spPr/>
        <p:txBody>
          <a:bodyPr/>
          <a:lstStyle/>
          <a:p>
            <a:fld id="{E71B5D58-1387-4385-A7F0-FA6862C94009}" type="slidenum">
              <a:rPr lang="sv-SE" smtClean="0"/>
              <a:t>18</a:t>
            </a:fld>
            <a:endParaRPr lang="sv-SE"/>
          </a:p>
        </p:txBody>
      </p:sp>
    </p:spTree>
    <p:extLst>
      <p:ext uri="{BB962C8B-B14F-4D97-AF65-F5344CB8AC3E}">
        <p14:creationId xmlns:p14="http://schemas.microsoft.com/office/powerpoint/2010/main" val="34347276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Valfri bild med reflektion.</a:t>
            </a:r>
          </a:p>
          <a:p>
            <a:endParaRPr lang="sv-SE" dirty="0"/>
          </a:p>
          <a:p>
            <a:r>
              <a:rPr lang="sv-SE" b="1" dirty="0"/>
              <a:t>Syfte med reflektion</a:t>
            </a:r>
          </a:p>
          <a:p>
            <a:r>
              <a:rPr lang="sv-SE" dirty="0"/>
              <a:t>Fånga upp engagemang genom att tillsammans se hur ni kan använda Prehabguiden. Då kan det bli tydligt hur Prehabguiden kommer in i ert eget arbete med arbetsanpassning och rehabilitering. </a:t>
            </a:r>
          </a:p>
          <a:p>
            <a:endParaRPr lang="sv-SE" dirty="0"/>
          </a:p>
          <a:p>
            <a:r>
              <a:rPr lang="sv-SE" dirty="0"/>
              <a:t>Justera frågorna om det behövs utifrån vilka som är representerade vid presentationen. </a:t>
            </a:r>
          </a:p>
          <a:p>
            <a:endParaRPr lang="sv-SE" dirty="0"/>
          </a:p>
          <a:p>
            <a:r>
              <a:rPr lang="sv-SE" b="1" dirty="0"/>
              <a:t>Förslag till </a:t>
            </a:r>
            <a:r>
              <a:rPr lang="sv-SE" b="1" dirty="0" err="1"/>
              <a:t>talmanus</a:t>
            </a:r>
            <a:endParaRPr lang="sv-SE" b="1" dirty="0"/>
          </a:p>
          <a:p>
            <a:r>
              <a:rPr lang="sv-SE" dirty="0"/>
              <a:t>Alla kan självklart använda Prehabguiden fritt, men om vi tillsammans pratar om hur vi tror att verktyget/guiden kan göra nytta just för oss, och hur vi vill använda det skapar vi en gemensam bild av hur Prehabguiden blir en del av vår egen strategi. </a:t>
            </a:r>
          </a:p>
          <a:p>
            <a:endParaRPr lang="sv-SE" dirty="0"/>
          </a:p>
          <a:p>
            <a:r>
              <a:rPr lang="sv-SE" dirty="0"/>
              <a:t>Hur tänker ni att Prehabguiden kan stötta oss? Och hur ska vi implementera verktyget? Som ett fritt valt stöd eller som en del av vår strategi? </a:t>
            </a:r>
          </a:p>
          <a:p>
            <a:endParaRPr lang="sv-SE" dirty="0"/>
          </a:p>
          <a:p>
            <a:pPr marL="228600" indent="-228600">
              <a:buAutoNum type="arabicPeriod"/>
            </a:pPr>
            <a:r>
              <a:rPr lang="sv-SE" dirty="0"/>
              <a:t>Tag någon minut och fundera och notera gärna på ett papper (när 1 minut har gått). </a:t>
            </a:r>
          </a:p>
          <a:p>
            <a:pPr marL="228600" indent="-228600">
              <a:buAutoNum type="arabicPeriod"/>
            </a:pPr>
            <a:r>
              <a:rPr lang="sv-SE" dirty="0"/>
              <a:t>Dela gärna dina reflektioner med den bredvid dig, eller i en mindre grupp.</a:t>
            </a:r>
          </a:p>
          <a:p>
            <a:pPr marL="228600" indent="-228600">
              <a:buAutoNum type="arabicPeriod"/>
            </a:pPr>
            <a:r>
              <a:rPr lang="sv-SE" dirty="0"/>
              <a:t>Summera</a:t>
            </a:r>
          </a:p>
          <a:p>
            <a:endParaRPr lang="sv-SE" dirty="0"/>
          </a:p>
        </p:txBody>
      </p:sp>
      <p:sp>
        <p:nvSpPr>
          <p:cNvPr id="4" name="Platshållare för bildnummer 3"/>
          <p:cNvSpPr>
            <a:spLocks noGrp="1"/>
          </p:cNvSpPr>
          <p:nvPr>
            <p:ph type="sldNum" sz="quarter" idx="5"/>
          </p:nvPr>
        </p:nvSpPr>
        <p:spPr/>
        <p:txBody>
          <a:bodyPr/>
          <a:lstStyle/>
          <a:p>
            <a:fld id="{E71B5D58-1387-4385-A7F0-FA6862C94009}" type="slidenum">
              <a:rPr lang="sv-SE" smtClean="0"/>
              <a:t>19</a:t>
            </a:fld>
            <a:endParaRPr lang="sv-SE"/>
          </a:p>
        </p:txBody>
      </p:sp>
    </p:spTree>
    <p:extLst>
      <p:ext uri="{BB962C8B-B14F-4D97-AF65-F5344CB8AC3E}">
        <p14:creationId xmlns:p14="http://schemas.microsoft.com/office/powerpoint/2010/main" val="31175008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b="1" dirty="0"/>
              <a:t>Valfri bild.</a:t>
            </a:r>
          </a:p>
          <a:p>
            <a:pPr lvl="0"/>
            <a:endParaRPr lang="sv-SE"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dirty="0">
                <a:solidFill>
                  <a:schemeClr val="tx1"/>
                </a:solidFill>
                <a:effectLst/>
                <a:latin typeface="+mn-lt"/>
                <a:ea typeface="+mn-ea"/>
                <a:cs typeface="+mn-cs"/>
              </a:rPr>
              <a:t>Förberedelser: </a:t>
            </a:r>
          </a:p>
          <a:p>
            <a:pPr lvl="0"/>
            <a:r>
              <a:rPr lang="sv-SE" sz="1200" kern="1200" dirty="0">
                <a:solidFill>
                  <a:schemeClr val="tx1"/>
                </a:solidFill>
                <a:effectLst/>
                <a:latin typeface="+mn-lt"/>
                <a:ea typeface="+mn-ea"/>
                <a:cs typeface="+mn-cs"/>
              </a:rPr>
              <a:t>Justera bilden utifrån hur ni vill använda Prehabguiden och vad som passar i ert arbete. </a:t>
            </a:r>
          </a:p>
          <a:p>
            <a:pPr lvl="0"/>
            <a:endParaRPr lang="sv-SE" sz="1200" kern="1200" dirty="0">
              <a:solidFill>
                <a:schemeClr val="tx1"/>
              </a:solidFill>
              <a:effectLst/>
              <a:latin typeface="+mn-lt"/>
              <a:ea typeface="+mn-ea"/>
              <a:cs typeface="+mn-cs"/>
            </a:endParaRPr>
          </a:p>
          <a:p>
            <a:pPr lvl="0"/>
            <a:r>
              <a:rPr lang="sv-SE" sz="1200" b="1" kern="1200" dirty="0">
                <a:solidFill>
                  <a:schemeClr val="tx1"/>
                </a:solidFill>
                <a:effectLst/>
                <a:latin typeface="+mn-lt"/>
                <a:ea typeface="+mn-ea"/>
                <a:cs typeface="+mn-cs"/>
              </a:rPr>
              <a:t>Syfte med bild: </a:t>
            </a:r>
          </a:p>
          <a:p>
            <a:pPr lvl="0"/>
            <a:r>
              <a:rPr lang="sv-SE" sz="1200" kern="1200" dirty="0">
                <a:solidFill>
                  <a:schemeClr val="tx1"/>
                </a:solidFill>
                <a:effectLst/>
                <a:latin typeface="+mn-lt"/>
                <a:ea typeface="+mn-ea"/>
                <a:cs typeface="+mn-cs"/>
              </a:rPr>
              <a:t>Att avsluta med att ge deltagarna en tydlig bild av hur ni går vidare. </a:t>
            </a:r>
          </a:p>
          <a:p>
            <a:pPr lvl="0"/>
            <a:endParaRPr lang="sv-SE"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mn-cs"/>
              </a:rPr>
              <a:t>Är syftet är att få deltagarna att använda Prehabguiden, be gruppen att fatta ett beslut i den riktningen. Anpassa bilden utifrån målgrupp (ledningsgrupp, en grupp inom HR eller fackligt förtroendevalda)</a:t>
            </a:r>
          </a:p>
          <a:p>
            <a:pPr lvl="0"/>
            <a:endParaRPr lang="sv-SE" sz="1200" kern="1200" dirty="0">
              <a:solidFill>
                <a:schemeClr val="tx1"/>
              </a:solidFill>
              <a:effectLst/>
              <a:latin typeface="+mn-lt"/>
              <a:ea typeface="+mn-ea"/>
              <a:cs typeface="+mn-cs"/>
            </a:endParaRPr>
          </a:p>
          <a:p>
            <a:pPr lvl="0"/>
            <a:r>
              <a:rPr lang="sv-SE" sz="1200" kern="1200" dirty="0">
                <a:solidFill>
                  <a:schemeClr val="tx1"/>
                </a:solidFill>
                <a:effectLst/>
                <a:latin typeface="+mn-lt"/>
                <a:ea typeface="+mn-ea"/>
                <a:cs typeface="+mn-cs"/>
              </a:rPr>
              <a:t>När det finns ett beslut om hur ni ska använda verktyget bör implementeringen bli tydlig. Använd gärna den här bilden där ni visar på de viktigaste stegen. </a:t>
            </a:r>
          </a:p>
          <a:p>
            <a:pPr lvl="0"/>
            <a:endParaRPr lang="sv-SE" sz="1200" kern="1200" dirty="0">
              <a:solidFill>
                <a:schemeClr val="tx1"/>
              </a:solidFill>
              <a:effectLst/>
              <a:latin typeface="+mn-lt"/>
              <a:ea typeface="+mn-ea"/>
              <a:cs typeface="+mn-cs"/>
            </a:endParaRPr>
          </a:p>
          <a:p>
            <a:pPr lvl="0"/>
            <a:r>
              <a:rPr lang="sv-SE" sz="1200" b="1" kern="1200" dirty="0">
                <a:solidFill>
                  <a:schemeClr val="tx1"/>
                </a:solidFill>
                <a:effectLst/>
                <a:latin typeface="+mn-lt"/>
                <a:ea typeface="+mn-ea"/>
                <a:cs typeface="+mn-cs"/>
              </a:rPr>
              <a:t>Förslag till </a:t>
            </a:r>
            <a:r>
              <a:rPr lang="sv-SE" sz="1200" b="1" kern="1200" dirty="0" err="1">
                <a:solidFill>
                  <a:schemeClr val="tx1"/>
                </a:solidFill>
                <a:effectLst/>
                <a:latin typeface="+mn-lt"/>
                <a:ea typeface="+mn-ea"/>
                <a:cs typeface="+mn-cs"/>
              </a:rPr>
              <a:t>talmanus</a:t>
            </a:r>
            <a:r>
              <a:rPr lang="sv-SE" sz="1200" b="1" kern="1200" dirty="0">
                <a:solidFill>
                  <a:schemeClr val="tx1"/>
                </a:solidFill>
                <a:effectLst/>
                <a:latin typeface="+mn-lt"/>
                <a:ea typeface="+mn-ea"/>
                <a:cs typeface="+mn-cs"/>
              </a:rPr>
              <a:t>: </a:t>
            </a:r>
            <a:endParaRPr lang="sv-SE" sz="1200" kern="1200" dirty="0">
              <a:solidFill>
                <a:schemeClr val="tx1"/>
              </a:solidFill>
              <a:effectLst/>
              <a:latin typeface="+mn-lt"/>
              <a:ea typeface="+mn-ea"/>
              <a:cs typeface="+mn-cs"/>
            </a:endParaRPr>
          </a:p>
          <a:p>
            <a:pPr lvl="0"/>
            <a:r>
              <a:rPr lang="sv-SE" sz="1200" kern="1200" dirty="0">
                <a:solidFill>
                  <a:schemeClr val="tx1"/>
                </a:solidFill>
                <a:effectLst/>
                <a:latin typeface="+mn-lt"/>
                <a:ea typeface="+mn-ea"/>
                <a:cs typeface="+mn-cs"/>
              </a:rPr>
              <a:t>Nu ska vi avsluta presentationen genom att tydliggöra vad som är våra viktiga steg framåt. </a:t>
            </a:r>
          </a:p>
          <a:p>
            <a:pPr lvl="0"/>
            <a:endParaRPr lang="sv-SE" sz="1200" kern="1200" dirty="0">
              <a:solidFill>
                <a:schemeClr val="tx1"/>
              </a:solidFill>
              <a:effectLst/>
              <a:latin typeface="+mn-lt"/>
              <a:ea typeface="+mn-ea"/>
              <a:cs typeface="+mn-cs"/>
            </a:endParaRPr>
          </a:p>
          <a:p>
            <a:pPr lvl="0"/>
            <a:r>
              <a:rPr lang="sv-SE" sz="1200" b="1" kern="1200" dirty="0">
                <a:solidFill>
                  <a:schemeClr val="tx1"/>
                </a:solidFill>
                <a:effectLst/>
                <a:latin typeface="+mn-lt"/>
                <a:ea typeface="+mn-ea"/>
                <a:cs typeface="+mn-cs"/>
              </a:rPr>
              <a:t>Till dig som presenterar: </a:t>
            </a:r>
          </a:p>
          <a:p>
            <a:pPr lvl="0"/>
            <a:r>
              <a:rPr lang="sv-SE" sz="1200" kern="1200" dirty="0">
                <a:solidFill>
                  <a:schemeClr val="tx1"/>
                </a:solidFill>
                <a:effectLst/>
                <a:latin typeface="+mn-lt"/>
                <a:ea typeface="+mn-ea"/>
                <a:cs typeface="+mn-cs"/>
              </a:rPr>
              <a:t>Om det går, avsluta gärna med att deltagarna själva får titta på verktyget. Du kan t ex se till att deltagarna har tillgång till dator och kan se verktyget på länken (länk).</a:t>
            </a:r>
          </a:p>
          <a:p>
            <a:pPr lvl="0"/>
            <a:endParaRPr lang="sv-SE" sz="1200" kern="1200" dirty="0">
              <a:solidFill>
                <a:schemeClr val="tx1"/>
              </a:solidFill>
              <a:effectLst/>
              <a:latin typeface="+mn-lt"/>
              <a:ea typeface="+mn-ea"/>
              <a:cs typeface="+mn-cs"/>
            </a:endParaRPr>
          </a:p>
          <a:p>
            <a:pPr lvl="0"/>
            <a:r>
              <a:rPr lang="sv-SE" sz="1200" kern="1200" dirty="0">
                <a:solidFill>
                  <a:schemeClr val="tx1"/>
                </a:solidFill>
                <a:effectLst/>
                <a:latin typeface="+mn-lt"/>
                <a:ea typeface="+mn-ea"/>
                <a:cs typeface="+mn-cs"/>
              </a:rPr>
              <a:t>Lyft upp tankar och reflektioner.</a:t>
            </a:r>
          </a:p>
        </p:txBody>
      </p:sp>
      <p:sp>
        <p:nvSpPr>
          <p:cNvPr id="4" name="Platshållare för bildnummer 3"/>
          <p:cNvSpPr>
            <a:spLocks noGrp="1"/>
          </p:cNvSpPr>
          <p:nvPr>
            <p:ph type="sldNum" sz="quarter" idx="5"/>
          </p:nvPr>
        </p:nvSpPr>
        <p:spPr/>
        <p:txBody>
          <a:bodyPr/>
          <a:lstStyle/>
          <a:p>
            <a:fld id="{E71B5D58-1387-4385-A7F0-FA6862C94009}" type="slidenum">
              <a:rPr lang="sv-SE" smtClean="0"/>
              <a:t>20</a:t>
            </a:fld>
            <a:endParaRPr lang="sv-SE"/>
          </a:p>
        </p:txBody>
      </p:sp>
    </p:spTree>
    <p:extLst>
      <p:ext uri="{BB962C8B-B14F-4D97-AF65-F5344CB8AC3E}">
        <p14:creationId xmlns:p14="http://schemas.microsoft.com/office/powerpoint/2010/main" val="3116579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lvl="0"/>
            <a:r>
              <a:rPr lang="sv-SE" sz="1200" b="1" kern="1200" dirty="0">
                <a:solidFill>
                  <a:schemeClr val="tx1"/>
                </a:solidFill>
                <a:effectLst/>
                <a:latin typeface="+mn-lt"/>
                <a:ea typeface="+mn-ea"/>
                <a:cs typeface="+mn-cs"/>
              </a:rPr>
              <a:t>Syfte med bild: </a:t>
            </a:r>
            <a:r>
              <a:rPr lang="sv-SE" sz="1200" b="0" kern="1200" dirty="0">
                <a:solidFill>
                  <a:schemeClr val="tx1"/>
                </a:solidFill>
                <a:effectLst/>
                <a:latin typeface="+mn-lt"/>
                <a:ea typeface="+mn-ea"/>
                <a:cs typeface="+mn-cs"/>
              </a:rPr>
              <a:t>Summera hela passet.</a:t>
            </a:r>
          </a:p>
          <a:p>
            <a:pPr lvl="0"/>
            <a:endParaRPr lang="sv-SE" sz="1200" b="0" kern="1200" dirty="0">
              <a:solidFill>
                <a:schemeClr val="tx1"/>
              </a:solidFill>
              <a:effectLst/>
              <a:latin typeface="+mn-lt"/>
              <a:ea typeface="+mn-ea"/>
              <a:cs typeface="+mn-cs"/>
            </a:endParaRPr>
          </a:p>
          <a:p>
            <a:pPr lvl="0"/>
            <a:r>
              <a:rPr lang="sv-SE" sz="1200" kern="1200" dirty="0">
                <a:solidFill>
                  <a:schemeClr val="tx1"/>
                </a:solidFill>
                <a:effectLst/>
                <a:latin typeface="+mn-lt"/>
                <a:ea typeface="+mn-ea"/>
                <a:cs typeface="+mn-cs"/>
              </a:rPr>
              <a:t>https://prehabguiden.suntarbetsliv.se/</a:t>
            </a:r>
          </a:p>
          <a:p>
            <a:pPr lvl="0"/>
            <a:endParaRPr lang="sv-SE" dirty="0"/>
          </a:p>
          <a:p>
            <a:pPr lvl="0"/>
            <a:r>
              <a:rPr lang="sv-SE" b="1" dirty="0"/>
              <a:t>Förslag till </a:t>
            </a:r>
            <a:r>
              <a:rPr lang="sv-SE" b="1" dirty="0" err="1"/>
              <a:t>talmanus</a:t>
            </a:r>
            <a:endParaRPr lang="sv-SE" b="1" dirty="0"/>
          </a:p>
          <a:p>
            <a:pPr lvl="0"/>
            <a:r>
              <a:rPr lang="sv-SE" b="0" dirty="0"/>
              <a:t>Det viktigaste budskapet med Prehabguiden är att Suntarbetsliv erbjuder stöd för chefer, skyddsombud och medarbetare att arbeta med arbetsanpassningar i det förebyggande och rehabiliterande arbetet. Målet är ta tillvara på medarbetares arbetsförmåga utan risk för ohälsa och skador. Suntarbetslivs vision är att ingen ska bli sjuk av att arbeta och visionen med verktyget </a:t>
            </a:r>
            <a:r>
              <a:rPr lang="sv-SE" b="0" dirty="0" err="1"/>
              <a:t>Prehabguidens</a:t>
            </a:r>
            <a:r>
              <a:rPr lang="sv-SE" b="0" dirty="0"/>
              <a:t> är att alla ska kunna arbeta efter sin förmåga. </a:t>
            </a:r>
          </a:p>
          <a:p>
            <a:pPr lvl="0"/>
            <a:endParaRPr lang="sv-SE" b="0" dirty="0"/>
          </a:p>
          <a:p>
            <a:pPr lvl="0"/>
            <a:endParaRPr lang="sv-SE" dirty="0"/>
          </a:p>
        </p:txBody>
      </p:sp>
      <p:sp>
        <p:nvSpPr>
          <p:cNvPr id="4" name="Platshållare för bildnummer 3"/>
          <p:cNvSpPr>
            <a:spLocks noGrp="1"/>
          </p:cNvSpPr>
          <p:nvPr>
            <p:ph type="sldNum" sz="quarter" idx="5"/>
          </p:nvPr>
        </p:nvSpPr>
        <p:spPr/>
        <p:txBody>
          <a:bodyPr/>
          <a:lstStyle/>
          <a:p>
            <a:fld id="{E71B5D58-1387-4385-A7F0-FA6862C94009}" type="slidenum">
              <a:rPr lang="sv-SE" smtClean="0"/>
              <a:t>21</a:t>
            </a:fld>
            <a:endParaRPr lang="sv-SE"/>
          </a:p>
        </p:txBody>
      </p:sp>
    </p:spTree>
    <p:extLst>
      <p:ext uri="{BB962C8B-B14F-4D97-AF65-F5344CB8AC3E}">
        <p14:creationId xmlns:p14="http://schemas.microsoft.com/office/powerpoint/2010/main" val="32617089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hyperlink" Target="mailto:fraga@suntarbetsliv.se"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A_startbild hej">
    <p:bg>
      <p:bgPr>
        <a:solidFill>
          <a:srgbClr val="FDEDE5"/>
        </a:solidFill>
        <a:effectLst/>
      </p:bgPr>
    </p:bg>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4C50B3E2-49F6-FFEB-6168-81A96BDD61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03712" y="1340768"/>
            <a:ext cx="5519616" cy="3863732"/>
          </a:xfrm>
          <a:prstGeom prst="rect">
            <a:avLst/>
          </a:prstGeom>
        </p:spPr>
      </p:pic>
    </p:spTree>
    <p:extLst>
      <p:ext uri="{BB962C8B-B14F-4D97-AF65-F5344CB8AC3E}">
        <p14:creationId xmlns:p14="http://schemas.microsoft.com/office/powerpoint/2010/main" val="342240826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Rubrikbild">
    <p:bg>
      <p:bgPr>
        <a:solidFill>
          <a:schemeClr val="bg1"/>
        </a:solidFill>
        <a:effectLst/>
      </p:bgPr>
    </p:bg>
    <p:spTree>
      <p:nvGrpSpPr>
        <p:cNvPr id="1" name=""/>
        <p:cNvGrpSpPr/>
        <p:nvPr/>
      </p:nvGrpSpPr>
      <p:grpSpPr>
        <a:xfrm>
          <a:off x="0" y="0"/>
          <a:ext cx="0" cy="0"/>
          <a:chOff x="0" y="0"/>
          <a:chExt cx="0" cy="0"/>
        </a:xfrm>
      </p:grpSpPr>
      <p:sp>
        <p:nvSpPr>
          <p:cNvPr id="13" name="Platshållare för bild 12">
            <a:extLst>
              <a:ext uri="{FF2B5EF4-FFF2-40B4-BE49-F238E27FC236}">
                <a16:creationId xmlns:a16="http://schemas.microsoft.com/office/drawing/2014/main" id="{8487FF98-9038-95FB-3C6C-66A14D50EC9D}"/>
              </a:ext>
            </a:extLst>
          </p:cNvPr>
          <p:cNvSpPr>
            <a:spLocks noGrp="1"/>
          </p:cNvSpPr>
          <p:nvPr>
            <p:ph type="pic" sz="quarter" idx="11" hasCustomPrompt="1"/>
          </p:nvPr>
        </p:nvSpPr>
        <p:spPr>
          <a:xfrm>
            <a:off x="6095750" y="0"/>
            <a:ext cx="6096250" cy="6858000"/>
          </a:xfrm>
          <a:custGeom>
            <a:avLst/>
            <a:gdLst>
              <a:gd name="connsiteX0" fmla="*/ 2002216 w 6096250"/>
              <a:gd name="connsiteY0" fmla="*/ 0 h 6858000"/>
              <a:gd name="connsiteX1" fmla="*/ 6096250 w 6096250"/>
              <a:gd name="connsiteY1" fmla="*/ 0 h 6858000"/>
              <a:gd name="connsiteX2" fmla="*/ 6096250 w 6096250"/>
              <a:gd name="connsiteY2" fmla="*/ 6858000 h 6858000"/>
              <a:gd name="connsiteX3" fmla="*/ 1432664 w 6096250"/>
              <a:gd name="connsiteY3" fmla="*/ 6858000 h 6858000"/>
              <a:gd name="connsiteX4" fmla="*/ 1415487 w 6096250"/>
              <a:gd name="connsiteY4" fmla="*/ 6843122 h 6858000"/>
              <a:gd name="connsiteX5" fmla="*/ 0 w 6096250"/>
              <a:gd name="connsiteY5" fmla="*/ 3645024 h 6858000"/>
              <a:gd name="connsiteX6" fmla="*/ 1904859 w 6096250"/>
              <a:gd name="connsiteY6" fmla="*/ 6241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250" h="6858000">
                <a:moveTo>
                  <a:pt x="2002216" y="0"/>
                </a:moveTo>
                <a:lnTo>
                  <a:pt x="6096250" y="0"/>
                </a:lnTo>
                <a:lnTo>
                  <a:pt x="6096250" y="6858000"/>
                </a:lnTo>
                <a:lnTo>
                  <a:pt x="1432664" y="6858000"/>
                </a:lnTo>
                <a:lnTo>
                  <a:pt x="1415487" y="6843122"/>
                </a:lnTo>
                <a:cubicBezTo>
                  <a:pt x="545924" y="6052786"/>
                  <a:pt x="0" y="4912658"/>
                  <a:pt x="0" y="3645024"/>
                </a:cubicBezTo>
                <a:cubicBezTo>
                  <a:pt x="0" y="2153690"/>
                  <a:pt x="755604" y="838836"/>
                  <a:pt x="1904859" y="62414"/>
                </a:cubicBezTo>
                <a:close/>
              </a:path>
            </a:pathLst>
          </a:custGeom>
          <a:noFill/>
        </p:spPr>
        <p:txBody>
          <a:bodyPr wrap="square">
            <a:noAutofit/>
          </a:bodyPr>
          <a:lstStyle>
            <a:lvl1pPr marL="0" indent="0" algn="r">
              <a:buNone/>
              <a:defRPr sz="1800">
                <a:solidFill>
                  <a:schemeClr val="tx1"/>
                </a:solidFill>
              </a:defRPr>
            </a:lvl1pPr>
          </a:lstStyle>
          <a:p>
            <a:r>
              <a:rPr lang="sv-SE"/>
              <a:t>Infoga foto genom att välja Infoga / Mediaflow. Välj </a:t>
            </a:r>
            <a:r>
              <a:rPr lang="sv-SE" dirty="0"/>
              <a:t>hög kvalitet (minst 1600 </a:t>
            </a:r>
            <a:r>
              <a:rPr lang="sv-SE" err="1"/>
              <a:t>px</a:t>
            </a:r>
            <a:r>
              <a:rPr lang="sv-SE"/>
              <a:t>). Bild </a:t>
            </a:r>
            <a:r>
              <a:rPr lang="sv-SE" dirty="0"/>
              <a:t>från datorn: Klicka på bildikonen i mitten.</a:t>
            </a:r>
          </a:p>
        </p:txBody>
      </p:sp>
      <p:sp>
        <p:nvSpPr>
          <p:cNvPr id="4" name="Platshållare för text 3">
            <a:extLst>
              <a:ext uri="{FF2B5EF4-FFF2-40B4-BE49-F238E27FC236}">
                <a16:creationId xmlns:a16="http://schemas.microsoft.com/office/drawing/2014/main" id="{09061130-6EE5-1A0B-D599-EFB26DFD0726}"/>
              </a:ext>
            </a:extLst>
          </p:cNvPr>
          <p:cNvSpPr>
            <a:spLocks noGrp="1"/>
          </p:cNvSpPr>
          <p:nvPr>
            <p:ph type="body" sz="quarter" idx="10" hasCustomPrompt="1"/>
          </p:nvPr>
        </p:nvSpPr>
        <p:spPr>
          <a:xfrm>
            <a:off x="1055689" y="1629098"/>
            <a:ext cx="4824287" cy="2375966"/>
          </a:xfrm>
        </p:spPr>
        <p:txBody>
          <a:bodyPr anchor="ctr" anchorCtr="0"/>
          <a:lstStyle>
            <a:lvl1pPr marL="0" indent="0">
              <a:buNone/>
              <a:defRPr sz="4400" b="1"/>
            </a:lvl1pPr>
          </a:lstStyle>
          <a:p>
            <a:pPr lvl="0"/>
            <a:r>
              <a:rPr lang="sv-SE" dirty="0"/>
              <a:t>Skriv rubrik</a:t>
            </a:r>
          </a:p>
        </p:txBody>
      </p:sp>
      <p:sp>
        <p:nvSpPr>
          <p:cNvPr id="3" name="Platshållare för text 2">
            <a:extLst>
              <a:ext uri="{FF2B5EF4-FFF2-40B4-BE49-F238E27FC236}">
                <a16:creationId xmlns:a16="http://schemas.microsoft.com/office/drawing/2014/main" id="{650D1B82-DD7D-A086-4E9E-A6A8BE959245}"/>
              </a:ext>
            </a:extLst>
          </p:cNvPr>
          <p:cNvSpPr>
            <a:spLocks noGrp="1"/>
          </p:cNvSpPr>
          <p:nvPr>
            <p:ph type="body" sz="quarter" idx="12" hasCustomPrompt="1"/>
          </p:nvPr>
        </p:nvSpPr>
        <p:spPr>
          <a:xfrm>
            <a:off x="1055688" y="4364360"/>
            <a:ext cx="4824412" cy="1512888"/>
          </a:xfrm>
        </p:spPr>
        <p:txBody>
          <a:bodyPr/>
          <a:lstStyle>
            <a:lvl1pPr marL="0" indent="0">
              <a:buNone/>
              <a:defRPr/>
            </a:lvl1pPr>
          </a:lstStyle>
          <a:p>
            <a:pPr lvl="0"/>
            <a:r>
              <a:rPr lang="sv-SE" dirty="0"/>
              <a:t>Skriv namn, titel</a:t>
            </a:r>
          </a:p>
        </p:txBody>
      </p:sp>
      <p:sp>
        <p:nvSpPr>
          <p:cNvPr id="5" name="Platshållare för text 4">
            <a:extLst>
              <a:ext uri="{FF2B5EF4-FFF2-40B4-BE49-F238E27FC236}">
                <a16:creationId xmlns:a16="http://schemas.microsoft.com/office/drawing/2014/main" id="{D5CDD4A3-D46E-8378-48DE-7C4769CF8B8B}"/>
              </a:ext>
            </a:extLst>
          </p:cNvPr>
          <p:cNvSpPr>
            <a:spLocks noGrp="1"/>
          </p:cNvSpPr>
          <p:nvPr>
            <p:ph type="body" sz="quarter" idx="13" hasCustomPrompt="1"/>
          </p:nvPr>
        </p:nvSpPr>
        <p:spPr>
          <a:xfrm>
            <a:off x="1055688" y="6092825"/>
            <a:ext cx="4824412" cy="360363"/>
          </a:xfrm>
        </p:spPr>
        <p:txBody>
          <a:bodyPr/>
          <a:lstStyle>
            <a:lvl1pPr marL="0" indent="0">
              <a:buNone/>
              <a:defRPr sz="1800"/>
            </a:lvl1pPr>
            <a:lvl2pPr>
              <a:defRPr sz="1800"/>
            </a:lvl2pPr>
            <a:lvl3pPr>
              <a:defRPr sz="1800"/>
            </a:lvl3pPr>
            <a:lvl4pPr>
              <a:defRPr sz="1800"/>
            </a:lvl4pPr>
            <a:lvl5pPr>
              <a:defRPr sz="1800"/>
            </a:lvl5pPr>
          </a:lstStyle>
          <a:p>
            <a:pPr lvl="0"/>
            <a:r>
              <a:rPr lang="sv-SE" dirty="0"/>
              <a:t>Datum 20XX-XX-XX</a:t>
            </a:r>
          </a:p>
        </p:txBody>
      </p:sp>
      <p:pic>
        <p:nvPicPr>
          <p:cNvPr id="8" name="Bildobjekt 7" descr="En bild som visar logotyp&#10;&#10;Automatiskt genererad beskrivning">
            <a:extLst>
              <a:ext uri="{FF2B5EF4-FFF2-40B4-BE49-F238E27FC236}">
                <a16:creationId xmlns:a16="http://schemas.microsoft.com/office/drawing/2014/main" id="{865B68DE-0E27-1B17-6A3D-047F79E079F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5971" y="608146"/>
            <a:ext cx="3097781" cy="1019885"/>
          </a:xfrm>
          <a:prstGeom prst="rect">
            <a:avLst/>
          </a:prstGeom>
        </p:spPr>
      </p:pic>
    </p:spTree>
    <p:extLst>
      <p:ext uri="{BB962C8B-B14F-4D97-AF65-F5344CB8AC3E}">
        <p14:creationId xmlns:p14="http://schemas.microsoft.com/office/powerpoint/2010/main" val="3652822939"/>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blank" preserve="1">
  <p:cSld name="SA_Partsorganisationer">
    <p:bg>
      <p:bgPr>
        <a:solidFill>
          <a:srgbClr val="FFFFFF"/>
        </a:solidFill>
        <a:effectLst/>
      </p:bgPr>
    </p:bg>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FB96376C-93D7-609A-A208-20733D6E85A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3432" y="542955"/>
            <a:ext cx="10225136" cy="5772090"/>
          </a:xfrm>
          <a:prstGeom prst="rect">
            <a:avLst/>
          </a:prstGeom>
        </p:spPr>
      </p:pic>
    </p:spTree>
    <p:extLst>
      <p:ext uri="{BB962C8B-B14F-4D97-AF65-F5344CB8AC3E}">
        <p14:creationId xmlns:p14="http://schemas.microsoft.com/office/powerpoint/2010/main" val="8596571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1"/>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8866" y="692696"/>
            <a:ext cx="11487773" cy="720080"/>
          </a:xfrm>
        </p:spPr>
        <p:txBody>
          <a:bodyPr/>
          <a:lstStyle>
            <a:lvl1pPr>
              <a:defRPr>
                <a:solidFill>
                  <a:schemeClr val="tx2"/>
                </a:solidFill>
              </a:defRPr>
            </a:lvl1pPr>
          </a:lstStyle>
          <a:p>
            <a:r>
              <a:rPr lang="sv-SE"/>
              <a:t>Skriv rubrik</a:t>
            </a:r>
            <a:endParaRPr lang="sv-SE" dirty="0"/>
          </a:p>
        </p:txBody>
      </p:sp>
      <p:sp>
        <p:nvSpPr>
          <p:cNvPr id="3" name="Platshållare för innehåll 2">
            <a:extLst>
              <a:ext uri="{FF2B5EF4-FFF2-40B4-BE49-F238E27FC236}">
                <a16:creationId xmlns:a16="http://schemas.microsoft.com/office/drawing/2014/main" id="{36D96389-7499-402B-B317-E9B19C496BB2}"/>
              </a:ext>
            </a:extLst>
          </p:cNvPr>
          <p:cNvSpPr>
            <a:spLocks noGrp="1"/>
          </p:cNvSpPr>
          <p:nvPr>
            <p:ph sz="half" idx="1" hasCustomPrompt="1"/>
          </p:nvPr>
        </p:nvSpPr>
        <p:spPr>
          <a:xfrm>
            <a:off x="1055440" y="1772816"/>
            <a:ext cx="4938960" cy="4176464"/>
          </a:xfrm>
        </p:spPr>
        <p:txBody>
          <a:bodyPr/>
          <a:lstStyle>
            <a:lvl1pPr>
              <a:defRPr sz="2300">
                <a:latin typeface="Calibri" panose="020F0502020204030204" pitchFamily="34" charset="0"/>
              </a:defRPr>
            </a:lvl1pPr>
            <a:lvl2pPr>
              <a:defRPr sz="1800">
                <a:latin typeface="Calibri" panose="020F0502020204030204" pitchFamily="34" charset="0"/>
              </a:defRPr>
            </a:lvl2pPr>
            <a:lvl3pPr>
              <a:defRPr sz="1600">
                <a:latin typeface="Calibri" panose="020F0502020204030204" pitchFamily="34" charset="0"/>
              </a:defRPr>
            </a:lvl3pPr>
            <a:lvl4pPr>
              <a:defRPr sz="1400">
                <a:latin typeface="Calibri" panose="020F0502020204030204" pitchFamily="34" charset="0"/>
              </a:defRPr>
            </a:lvl4pPr>
            <a:lvl5pPr>
              <a:defRPr sz="1400">
                <a:latin typeface="Calibri" panose="020F0502020204030204" pitchFamily="34" charset="0"/>
              </a:defRPr>
            </a:lvl5pPr>
            <a:lvl6pPr>
              <a:defRPr sz="1800"/>
            </a:lvl6pPr>
            <a:lvl7pPr>
              <a:defRPr sz="1800"/>
            </a:lvl7pPr>
            <a:lvl8pPr>
              <a:defRPr sz="1800"/>
            </a:lvl8pPr>
            <a:lvl9pPr>
              <a:defRPr sz="1800"/>
            </a:lvl9pPr>
          </a:lstStyle>
          <a:p>
            <a:pPr lvl="0"/>
            <a:r>
              <a:rPr lang="sv-SE"/>
              <a:t>Skriv agendan här</a:t>
            </a:r>
          </a:p>
          <a:p>
            <a:pPr lvl="1"/>
            <a:r>
              <a:rPr lang="sv-SE"/>
              <a:t>Nivå två</a:t>
            </a:r>
          </a:p>
          <a:p>
            <a:pPr lvl="2"/>
            <a:r>
              <a:rPr lang="sv-SE"/>
              <a:t>Nivå tre</a:t>
            </a:r>
          </a:p>
          <a:p>
            <a:pPr lvl="3"/>
            <a:r>
              <a:rPr lang="sv-SE"/>
              <a:t>Nivå fyra</a:t>
            </a:r>
          </a:p>
          <a:p>
            <a:pPr lvl="4"/>
            <a:r>
              <a:rPr lang="sv-SE"/>
              <a:t>Nivå fem</a:t>
            </a:r>
            <a:endParaRPr lang="sv-SE" dirty="0"/>
          </a:p>
        </p:txBody>
      </p:sp>
      <p:sp>
        <p:nvSpPr>
          <p:cNvPr id="6" name="Platshållare för innehåll 2">
            <a:extLst>
              <a:ext uri="{FF2B5EF4-FFF2-40B4-BE49-F238E27FC236}">
                <a16:creationId xmlns:a16="http://schemas.microsoft.com/office/drawing/2014/main" id="{41E17564-5769-D4B1-03F0-134486AB6094}"/>
              </a:ext>
            </a:extLst>
          </p:cNvPr>
          <p:cNvSpPr>
            <a:spLocks noGrp="1"/>
          </p:cNvSpPr>
          <p:nvPr>
            <p:ph sz="half" idx="10" hasCustomPrompt="1"/>
          </p:nvPr>
        </p:nvSpPr>
        <p:spPr>
          <a:xfrm>
            <a:off x="6197602" y="1772816"/>
            <a:ext cx="4938960" cy="4176464"/>
          </a:xfrm>
        </p:spPr>
        <p:txBody>
          <a:bodyPr/>
          <a:lstStyle>
            <a:lvl1pPr>
              <a:defRPr sz="2300">
                <a:latin typeface="Calibri" panose="020F0502020204030204" pitchFamily="34" charset="0"/>
              </a:defRPr>
            </a:lvl1pPr>
            <a:lvl2pPr>
              <a:defRPr sz="1800">
                <a:latin typeface="Calibri" panose="020F0502020204030204" pitchFamily="34" charset="0"/>
              </a:defRPr>
            </a:lvl2pPr>
            <a:lvl3pPr>
              <a:defRPr sz="1600">
                <a:latin typeface="Calibri" panose="020F0502020204030204" pitchFamily="34" charset="0"/>
              </a:defRPr>
            </a:lvl3pPr>
            <a:lvl4pPr>
              <a:defRPr sz="1400">
                <a:latin typeface="Calibri" panose="020F0502020204030204" pitchFamily="34" charset="0"/>
              </a:defRPr>
            </a:lvl4pPr>
            <a:lvl5pPr>
              <a:defRPr sz="1400">
                <a:latin typeface="Calibri" panose="020F0502020204030204" pitchFamily="34" charset="0"/>
              </a:defRPr>
            </a:lvl5pPr>
            <a:lvl6pPr>
              <a:defRPr sz="1800"/>
            </a:lvl6pPr>
            <a:lvl7pPr>
              <a:defRPr sz="1800"/>
            </a:lvl7pPr>
            <a:lvl8pPr>
              <a:defRPr sz="1800"/>
            </a:lvl8pPr>
            <a:lvl9pPr>
              <a:defRPr sz="1800"/>
            </a:lvl9pPr>
          </a:lstStyle>
          <a:p>
            <a:pPr lvl="0"/>
            <a:r>
              <a:rPr lang="sv-SE"/>
              <a:t>Fortsätt här om det behövs</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1882439895"/>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Agenda-illustration">
    <p:bg>
      <p:bgPr>
        <a:solidFill>
          <a:srgbClr val="FFFFFF"/>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8866" y="692696"/>
            <a:ext cx="11487773" cy="720080"/>
          </a:xfrm>
        </p:spPr>
        <p:txBody>
          <a:bodyPr/>
          <a:lstStyle>
            <a:lvl1pPr>
              <a:defRPr>
                <a:solidFill>
                  <a:schemeClr val="tx2"/>
                </a:solidFill>
              </a:defRPr>
            </a:lvl1pPr>
          </a:lstStyle>
          <a:p>
            <a:r>
              <a:rPr lang="sv-SE"/>
              <a:t>Skriv rubrik</a:t>
            </a:r>
            <a:endParaRPr lang="sv-SE" dirty="0"/>
          </a:p>
        </p:txBody>
      </p:sp>
      <p:sp>
        <p:nvSpPr>
          <p:cNvPr id="13" name="Platshållare för bild 12">
            <a:extLst>
              <a:ext uri="{FF2B5EF4-FFF2-40B4-BE49-F238E27FC236}">
                <a16:creationId xmlns:a16="http://schemas.microsoft.com/office/drawing/2014/main" id="{5ED46C26-B498-0966-EB4A-4EF93A1982A2}"/>
              </a:ext>
            </a:extLst>
          </p:cNvPr>
          <p:cNvSpPr>
            <a:spLocks noGrp="1"/>
          </p:cNvSpPr>
          <p:nvPr>
            <p:ph type="pic" sz="quarter" idx="15" hasCustomPrompt="1"/>
          </p:nvPr>
        </p:nvSpPr>
        <p:spPr>
          <a:xfrm>
            <a:off x="7152000" y="1818000"/>
            <a:ext cx="5040000" cy="5040000"/>
          </a:xfrm>
          <a:noFill/>
        </p:spPr>
        <p:txBody>
          <a:bodyPr anchor="b" anchorCtr="0"/>
          <a:lstStyle>
            <a:lvl1pPr marL="0" indent="0" algn="r">
              <a:buNone/>
              <a:defRPr sz="1800">
                <a:solidFill>
                  <a:schemeClr val="accent3"/>
                </a:solidFill>
              </a:defRPr>
            </a:lvl1pPr>
          </a:lstStyle>
          <a:p>
            <a:r>
              <a:rPr lang="sv-SE"/>
              <a:t>Infoga illustration från Mediaflow som är utfallande neråt och åt höger.</a:t>
            </a:r>
          </a:p>
        </p:txBody>
      </p:sp>
      <p:sp>
        <p:nvSpPr>
          <p:cNvPr id="5" name="Platshållare för innehåll 2">
            <a:extLst>
              <a:ext uri="{FF2B5EF4-FFF2-40B4-BE49-F238E27FC236}">
                <a16:creationId xmlns:a16="http://schemas.microsoft.com/office/drawing/2014/main" id="{B41B1D80-6745-60D9-B553-65C5F1AF5232}"/>
              </a:ext>
            </a:extLst>
          </p:cNvPr>
          <p:cNvSpPr>
            <a:spLocks noGrp="1"/>
          </p:cNvSpPr>
          <p:nvPr>
            <p:ph sz="half" idx="1" hasCustomPrompt="1"/>
          </p:nvPr>
        </p:nvSpPr>
        <p:spPr>
          <a:xfrm>
            <a:off x="1055440" y="1772816"/>
            <a:ext cx="5760640" cy="4176464"/>
          </a:xfrm>
        </p:spPr>
        <p:txBody>
          <a:bodyPr/>
          <a:lstStyle>
            <a:lvl1pPr>
              <a:defRPr sz="2300">
                <a:latin typeface="Calibri" panose="020F0502020204030204" pitchFamily="34" charset="0"/>
              </a:defRPr>
            </a:lvl1pPr>
            <a:lvl2pPr>
              <a:defRPr sz="1800">
                <a:latin typeface="Calibri" panose="020F0502020204030204" pitchFamily="34" charset="0"/>
              </a:defRPr>
            </a:lvl2pPr>
            <a:lvl3pPr>
              <a:defRPr sz="1600">
                <a:latin typeface="Calibri" panose="020F0502020204030204" pitchFamily="34" charset="0"/>
              </a:defRPr>
            </a:lvl3pPr>
            <a:lvl4pPr>
              <a:defRPr sz="1400">
                <a:latin typeface="Calibri" panose="020F0502020204030204" pitchFamily="34" charset="0"/>
              </a:defRPr>
            </a:lvl4pPr>
            <a:lvl5pPr>
              <a:defRPr sz="1400">
                <a:latin typeface="Calibri" panose="020F0502020204030204" pitchFamily="34" charset="0"/>
              </a:defRPr>
            </a:lvl5pPr>
            <a:lvl6pPr>
              <a:defRPr sz="1800"/>
            </a:lvl6pPr>
            <a:lvl7pPr>
              <a:defRPr sz="1800"/>
            </a:lvl7pPr>
            <a:lvl8pPr>
              <a:defRPr sz="1800"/>
            </a:lvl8pPr>
            <a:lvl9pPr>
              <a:defRPr sz="1800"/>
            </a:lvl9pPr>
          </a:lstStyle>
          <a:p>
            <a:pPr lvl="0"/>
            <a:r>
              <a:rPr lang="sv-SE"/>
              <a:t>Skriv en kortfattad agenda här</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2188927302"/>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ubrik och text">
    <p:bg>
      <p:bgPr>
        <a:solidFill>
          <a:srgbClr val="FFFFFF"/>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8866" y="692696"/>
            <a:ext cx="11487773" cy="720080"/>
          </a:xfrm>
        </p:spPr>
        <p:txBody>
          <a:bodyPr/>
          <a:lstStyle>
            <a:lvl1pPr>
              <a:defRPr>
                <a:solidFill>
                  <a:schemeClr val="tx2"/>
                </a:solidFill>
              </a:defRPr>
            </a:lvl1pPr>
          </a:lstStyle>
          <a:p>
            <a:r>
              <a:rPr lang="sv-SE" dirty="0"/>
              <a:t>Skriv rubrik</a:t>
            </a:r>
          </a:p>
        </p:txBody>
      </p:sp>
      <p:sp>
        <p:nvSpPr>
          <p:cNvPr id="4" name="Platshållare för text 3">
            <a:extLst>
              <a:ext uri="{FF2B5EF4-FFF2-40B4-BE49-F238E27FC236}">
                <a16:creationId xmlns:a16="http://schemas.microsoft.com/office/drawing/2014/main" id="{7A016BC5-5A69-3BB1-EED3-E03CD5315E3A}"/>
              </a:ext>
            </a:extLst>
          </p:cNvPr>
          <p:cNvSpPr>
            <a:spLocks noGrp="1"/>
          </p:cNvSpPr>
          <p:nvPr>
            <p:ph type="body" sz="quarter" idx="14" hasCustomPrompt="1"/>
          </p:nvPr>
        </p:nvSpPr>
        <p:spPr>
          <a:xfrm>
            <a:off x="368867" y="361950"/>
            <a:ext cx="11487772" cy="330746"/>
          </a:xfrm>
        </p:spPr>
        <p:txBody>
          <a:bodyPr/>
          <a:lstStyle>
            <a:lvl1pPr marL="0" indent="0">
              <a:buNone/>
              <a:defRPr sz="1800"/>
            </a:lvl1pPr>
          </a:lstStyle>
          <a:p>
            <a:pPr lvl="0"/>
            <a:r>
              <a:rPr lang="sv-SE" dirty="0"/>
              <a:t>Skriv avsnittsrubrik</a:t>
            </a:r>
          </a:p>
        </p:txBody>
      </p:sp>
      <p:sp>
        <p:nvSpPr>
          <p:cNvPr id="5" name="Platshållare för innehåll 4">
            <a:extLst>
              <a:ext uri="{FF2B5EF4-FFF2-40B4-BE49-F238E27FC236}">
                <a16:creationId xmlns:a16="http://schemas.microsoft.com/office/drawing/2014/main" id="{92EDC374-6976-A49E-55E1-7B0254EEDB35}"/>
              </a:ext>
            </a:extLst>
          </p:cNvPr>
          <p:cNvSpPr>
            <a:spLocks noGrp="1"/>
          </p:cNvSpPr>
          <p:nvPr>
            <p:ph sz="quarter" idx="15"/>
          </p:nvPr>
        </p:nvSpPr>
        <p:spPr>
          <a:xfrm>
            <a:off x="1055440" y="1772816"/>
            <a:ext cx="10081120" cy="417478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11177512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ubrik och text - orange bakgrund">
    <p:bg>
      <p:bgPr>
        <a:solidFill>
          <a:schemeClr val="bg1"/>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8866" y="692696"/>
            <a:ext cx="11487773" cy="720080"/>
          </a:xfrm>
        </p:spPr>
        <p:txBody>
          <a:bodyPr/>
          <a:lstStyle>
            <a:lvl1pPr>
              <a:defRPr>
                <a:solidFill>
                  <a:schemeClr val="tx2"/>
                </a:solidFill>
              </a:defRPr>
            </a:lvl1pPr>
          </a:lstStyle>
          <a:p>
            <a:r>
              <a:rPr lang="sv-SE" dirty="0"/>
              <a:t>Skriv rubrik</a:t>
            </a:r>
          </a:p>
        </p:txBody>
      </p:sp>
      <p:sp>
        <p:nvSpPr>
          <p:cNvPr id="4" name="Platshållare för text 3">
            <a:extLst>
              <a:ext uri="{FF2B5EF4-FFF2-40B4-BE49-F238E27FC236}">
                <a16:creationId xmlns:a16="http://schemas.microsoft.com/office/drawing/2014/main" id="{7A016BC5-5A69-3BB1-EED3-E03CD5315E3A}"/>
              </a:ext>
            </a:extLst>
          </p:cNvPr>
          <p:cNvSpPr>
            <a:spLocks noGrp="1"/>
          </p:cNvSpPr>
          <p:nvPr>
            <p:ph type="body" sz="quarter" idx="14" hasCustomPrompt="1"/>
          </p:nvPr>
        </p:nvSpPr>
        <p:spPr>
          <a:xfrm>
            <a:off x="368867" y="361950"/>
            <a:ext cx="11487772" cy="330746"/>
          </a:xfrm>
        </p:spPr>
        <p:txBody>
          <a:bodyPr/>
          <a:lstStyle>
            <a:lvl1pPr marL="0" indent="0">
              <a:buNone/>
              <a:defRPr sz="1800"/>
            </a:lvl1pPr>
          </a:lstStyle>
          <a:p>
            <a:pPr lvl="0"/>
            <a:r>
              <a:rPr lang="sv-SE" dirty="0"/>
              <a:t>Skriv avsnittsrubrik</a:t>
            </a:r>
          </a:p>
        </p:txBody>
      </p:sp>
      <p:sp>
        <p:nvSpPr>
          <p:cNvPr id="5" name="Platshållare för innehåll 4">
            <a:extLst>
              <a:ext uri="{FF2B5EF4-FFF2-40B4-BE49-F238E27FC236}">
                <a16:creationId xmlns:a16="http://schemas.microsoft.com/office/drawing/2014/main" id="{92EDC374-6976-A49E-55E1-7B0254EEDB35}"/>
              </a:ext>
            </a:extLst>
          </p:cNvPr>
          <p:cNvSpPr>
            <a:spLocks noGrp="1"/>
          </p:cNvSpPr>
          <p:nvPr>
            <p:ph sz="quarter" idx="15"/>
          </p:nvPr>
        </p:nvSpPr>
        <p:spPr>
          <a:xfrm>
            <a:off x="1055440" y="1772816"/>
            <a:ext cx="10081120" cy="417478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602348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ubrik och text - blå bakgrund">
    <p:bg>
      <p:bgPr>
        <a:solidFill>
          <a:srgbClr val="EBECF0"/>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8866" y="692696"/>
            <a:ext cx="11487773" cy="720080"/>
          </a:xfrm>
        </p:spPr>
        <p:txBody>
          <a:bodyPr/>
          <a:lstStyle>
            <a:lvl1pPr>
              <a:defRPr>
                <a:solidFill>
                  <a:schemeClr val="tx2"/>
                </a:solidFill>
              </a:defRPr>
            </a:lvl1pPr>
          </a:lstStyle>
          <a:p>
            <a:r>
              <a:rPr lang="sv-SE" dirty="0"/>
              <a:t>Skriv rubrik</a:t>
            </a:r>
          </a:p>
        </p:txBody>
      </p:sp>
      <p:sp>
        <p:nvSpPr>
          <p:cNvPr id="3" name="Platshållare för text 3">
            <a:extLst>
              <a:ext uri="{FF2B5EF4-FFF2-40B4-BE49-F238E27FC236}">
                <a16:creationId xmlns:a16="http://schemas.microsoft.com/office/drawing/2014/main" id="{3DC3B270-6958-5D6B-D89F-17DA710D42D9}"/>
              </a:ext>
            </a:extLst>
          </p:cNvPr>
          <p:cNvSpPr>
            <a:spLocks noGrp="1"/>
          </p:cNvSpPr>
          <p:nvPr>
            <p:ph type="body" sz="quarter" idx="14" hasCustomPrompt="1"/>
          </p:nvPr>
        </p:nvSpPr>
        <p:spPr>
          <a:xfrm>
            <a:off x="368867" y="361950"/>
            <a:ext cx="11487772" cy="330746"/>
          </a:xfrm>
        </p:spPr>
        <p:txBody>
          <a:bodyPr/>
          <a:lstStyle>
            <a:lvl1pPr marL="0" indent="0">
              <a:buNone/>
              <a:defRPr sz="1800"/>
            </a:lvl1pPr>
          </a:lstStyle>
          <a:p>
            <a:pPr lvl="0"/>
            <a:r>
              <a:rPr lang="sv-SE" dirty="0"/>
              <a:t>Skriv avsnittsrubrik</a:t>
            </a:r>
          </a:p>
        </p:txBody>
      </p:sp>
      <p:sp>
        <p:nvSpPr>
          <p:cNvPr id="4" name="Platshållare för innehåll 4">
            <a:extLst>
              <a:ext uri="{FF2B5EF4-FFF2-40B4-BE49-F238E27FC236}">
                <a16:creationId xmlns:a16="http://schemas.microsoft.com/office/drawing/2014/main" id="{7218E86D-0E66-883B-E0BA-2FFAE7BE7B35}"/>
              </a:ext>
            </a:extLst>
          </p:cNvPr>
          <p:cNvSpPr>
            <a:spLocks noGrp="1"/>
          </p:cNvSpPr>
          <p:nvPr>
            <p:ph sz="quarter" idx="15"/>
          </p:nvPr>
        </p:nvSpPr>
        <p:spPr>
          <a:xfrm>
            <a:off x="1055440" y="1772816"/>
            <a:ext cx="10081120" cy="417478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449115451"/>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A­_två innehållsdelar">
    <p:spTree>
      <p:nvGrpSpPr>
        <p:cNvPr id="1" name=""/>
        <p:cNvGrpSpPr/>
        <p:nvPr/>
      </p:nvGrpSpPr>
      <p:grpSpPr>
        <a:xfrm>
          <a:off x="0" y="0"/>
          <a:ext cx="0" cy="0"/>
          <a:chOff x="0" y="0"/>
          <a:chExt cx="0" cy="0"/>
        </a:xfrm>
      </p:grpSpPr>
      <p:sp>
        <p:nvSpPr>
          <p:cNvPr id="2" name="Rubrik 1"/>
          <p:cNvSpPr>
            <a:spLocks noGrp="1"/>
          </p:cNvSpPr>
          <p:nvPr>
            <p:ph type="title" hasCustomPrompt="1"/>
          </p:nvPr>
        </p:nvSpPr>
        <p:spPr/>
        <p:txBody>
          <a:bodyPr/>
          <a:lstStyle>
            <a:lvl1pPr>
              <a:defRPr>
                <a:solidFill>
                  <a:schemeClr val="tx2"/>
                </a:solidFill>
              </a:defRPr>
            </a:lvl1pPr>
          </a:lstStyle>
          <a:p>
            <a:r>
              <a:rPr lang="sv-SE" dirty="0"/>
              <a:t>Skriv rubrik</a:t>
            </a:r>
          </a:p>
        </p:txBody>
      </p:sp>
      <p:sp>
        <p:nvSpPr>
          <p:cNvPr id="3" name="Platshållare för innehåll 2"/>
          <p:cNvSpPr>
            <a:spLocks noGrp="1"/>
          </p:cNvSpPr>
          <p:nvPr>
            <p:ph sz="half" idx="1"/>
          </p:nvPr>
        </p:nvSpPr>
        <p:spPr>
          <a:xfrm>
            <a:off x="1055440" y="1772816"/>
            <a:ext cx="4938960" cy="4176464"/>
          </a:xfrm>
        </p:spPr>
        <p:txBody>
          <a:bodyPr/>
          <a:lstStyle>
            <a:lvl1pPr>
              <a:defRPr sz="2300">
                <a:latin typeface="Calibri" panose="020F0502020204030204" pitchFamily="34" charset="0"/>
              </a:defRPr>
            </a:lvl1pPr>
            <a:lvl2pPr>
              <a:defRPr sz="1800">
                <a:latin typeface="Calibri" panose="020F0502020204030204" pitchFamily="34" charset="0"/>
              </a:defRPr>
            </a:lvl2pPr>
            <a:lvl3pPr>
              <a:defRPr sz="1600">
                <a:latin typeface="Calibri" panose="020F0502020204030204" pitchFamily="34" charset="0"/>
              </a:defRPr>
            </a:lvl3pPr>
            <a:lvl4pPr>
              <a:defRPr sz="1400">
                <a:latin typeface="Calibri" panose="020F0502020204030204" pitchFamily="34" charset="0"/>
              </a:defRPr>
            </a:lvl4pPr>
            <a:lvl5pPr>
              <a:defRPr sz="1400">
                <a:latin typeface="Calibri" panose="020F0502020204030204" pitchFamily="34" charset="0"/>
              </a:defRPr>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6197600" y="1772816"/>
            <a:ext cx="4938960" cy="4176464"/>
          </a:xfrm>
        </p:spPr>
        <p:txBody>
          <a:bodyPr/>
          <a:lstStyle>
            <a:lvl1pPr>
              <a:defRPr sz="2300">
                <a:latin typeface="Calibri" panose="020F0502020204030204" pitchFamily="34" charset="0"/>
              </a:defRPr>
            </a:lvl1pPr>
            <a:lvl2pPr>
              <a:defRPr sz="1800">
                <a:latin typeface="Calibri" panose="020F0502020204030204" pitchFamily="34" charset="0"/>
              </a:defRPr>
            </a:lvl2pPr>
            <a:lvl3pPr>
              <a:defRPr sz="1600">
                <a:latin typeface="Calibri" panose="020F0502020204030204" pitchFamily="34" charset="0"/>
              </a:defRPr>
            </a:lvl3pPr>
            <a:lvl4pPr>
              <a:defRPr sz="1400">
                <a:latin typeface="Calibri" panose="020F0502020204030204" pitchFamily="34" charset="0"/>
              </a:defRPr>
            </a:lvl4pPr>
            <a:lvl5pPr>
              <a:defRPr sz="1400">
                <a:latin typeface="Calibri" panose="020F0502020204030204" pitchFamily="34" charset="0"/>
              </a:defRPr>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3">
            <a:extLst>
              <a:ext uri="{FF2B5EF4-FFF2-40B4-BE49-F238E27FC236}">
                <a16:creationId xmlns:a16="http://schemas.microsoft.com/office/drawing/2014/main" id="{F53C4694-05BF-BEF7-8596-D91EFD8FC86B}"/>
              </a:ext>
            </a:extLst>
          </p:cNvPr>
          <p:cNvSpPr>
            <a:spLocks noGrp="1"/>
          </p:cNvSpPr>
          <p:nvPr>
            <p:ph type="body" sz="quarter" idx="14" hasCustomPrompt="1"/>
          </p:nvPr>
        </p:nvSpPr>
        <p:spPr>
          <a:xfrm>
            <a:off x="368311" y="361950"/>
            <a:ext cx="11488326" cy="330746"/>
          </a:xfrm>
        </p:spPr>
        <p:txBody>
          <a:bodyPr/>
          <a:lstStyle>
            <a:lvl1pPr marL="0" indent="0">
              <a:buNone/>
              <a:defRPr sz="1800"/>
            </a:lvl1pPr>
          </a:lstStyle>
          <a:p>
            <a:pPr lvl="0"/>
            <a:r>
              <a:rPr lang="sv-SE" dirty="0"/>
              <a:t>Skriv avsnittsrubrik</a:t>
            </a:r>
          </a:p>
        </p:txBody>
      </p:sp>
    </p:spTree>
    <p:extLst>
      <p:ext uri="{BB962C8B-B14F-4D97-AF65-F5344CB8AC3E}">
        <p14:creationId xmlns:p14="http://schemas.microsoft.com/office/powerpoint/2010/main" val="28792900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SA­_två innehållsdelar orange">
    <p:bg>
      <p:bgPr>
        <a:solidFill>
          <a:schemeClr val="bg1"/>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p:txBody>
          <a:bodyPr/>
          <a:lstStyle>
            <a:lvl1pPr>
              <a:defRPr>
                <a:solidFill>
                  <a:schemeClr val="tx2"/>
                </a:solidFill>
              </a:defRPr>
            </a:lvl1pPr>
          </a:lstStyle>
          <a:p>
            <a:r>
              <a:rPr lang="sv-SE" dirty="0"/>
              <a:t>Skriv rubrik</a:t>
            </a:r>
          </a:p>
        </p:txBody>
      </p:sp>
      <p:sp>
        <p:nvSpPr>
          <p:cNvPr id="3" name="Platshållare för innehåll 2"/>
          <p:cNvSpPr>
            <a:spLocks noGrp="1"/>
          </p:cNvSpPr>
          <p:nvPr>
            <p:ph sz="half" idx="1"/>
          </p:nvPr>
        </p:nvSpPr>
        <p:spPr>
          <a:xfrm>
            <a:off x="1055440" y="1772816"/>
            <a:ext cx="4938960" cy="4176464"/>
          </a:xfrm>
        </p:spPr>
        <p:txBody>
          <a:bodyPr/>
          <a:lstStyle>
            <a:lvl1pPr>
              <a:defRPr sz="2300">
                <a:latin typeface="Calibri" panose="020F0502020204030204" pitchFamily="34" charset="0"/>
              </a:defRPr>
            </a:lvl1pPr>
            <a:lvl2pPr>
              <a:defRPr sz="1800">
                <a:latin typeface="Calibri" panose="020F0502020204030204" pitchFamily="34" charset="0"/>
              </a:defRPr>
            </a:lvl2pPr>
            <a:lvl3pPr>
              <a:defRPr sz="1600">
                <a:latin typeface="Calibri" panose="020F0502020204030204" pitchFamily="34" charset="0"/>
              </a:defRPr>
            </a:lvl3pPr>
            <a:lvl4pPr>
              <a:defRPr sz="1400">
                <a:latin typeface="Calibri" panose="020F0502020204030204" pitchFamily="34" charset="0"/>
              </a:defRPr>
            </a:lvl4pPr>
            <a:lvl5pPr>
              <a:defRPr sz="1400">
                <a:latin typeface="Calibri" panose="020F0502020204030204" pitchFamily="34" charset="0"/>
              </a:defRPr>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6197600" y="1772816"/>
            <a:ext cx="4938960" cy="4176464"/>
          </a:xfrm>
        </p:spPr>
        <p:txBody>
          <a:bodyPr/>
          <a:lstStyle>
            <a:lvl1pPr>
              <a:defRPr sz="2300">
                <a:latin typeface="Calibri" panose="020F0502020204030204" pitchFamily="34" charset="0"/>
              </a:defRPr>
            </a:lvl1pPr>
            <a:lvl2pPr>
              <a:defRPr sz="1800">
                <a:latin typeface="Calibri" panose="020F0502020204030204" pitchFamily="34" charset="0"/>
              </a:defRPr>
            </a:lvl2pPr>
            <a:lvl3pPr>
              <a:defRPr sz="1600">
                <a:latin typeface="Calibri" panose="020F0502020204030204" pitchFamily="34" charset="0"/>
              </a:defRPr>
            </a:lvl3pPr>
            <a:lvl4pPr>
              <a:defRPr sz="1400">
                <a:latin typeface="Calibri" panose="020F0502020204030204" pitchFamily="34" charset="0"/>
              </a:defRPr>
            </a:lvl4pPr>
            <a:lvl5pPr>
              <a:defRPr sz="1400">
                <a:latin typeface="Calibri" panose="020F0502020204030204" pitchFamily="34" charset="0"/>
              </a:defRPr>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3">
            <a:extLst>
              <a:ext uri="{FF2B5EF4-FFF2-40B4-BE49-F238E27FC236}">
                <a16:creationId xmlns:a16="http://schemas.microsoft.com/office/drawing/2014/main" id="{F53C4694-05BF-BEF7-8596-D91EFD8FC86B}"/>
              </a:ext>
            </a:extLst>
          </p:cNvPr>
          <p:cNvSpPr>
            <a:spLocks noGrp="1"/>
          </p:cNvSpPr>
          <p:nvPr>
            <p:ph type="body" sz="quarter" idx="14" hasCustomPrompt="1"/>
          </p:nvPr>
        </p:nvSpPr>
        <p:spPr>
          <a:xfrm>
            <a:off x="368311" y="361950"/>
            <a:ext cx="11488326" cy="330746"/>
          </a:xfrm>
        </p:spPr>
        <p:txBody>
          <a:bodyPr/>
          <a:lstStyle>
            <a:lvl1pPr marL="0" indent="0">
              <a:buNone/>
              <a:defRPr sz="1800"/>
            </a:lvl1pPr>
          </a:lstStyle>
          <a:p>
            <a:pPr lvl="0"/>
            <a:r>
              <a:rPr lang="sv-SE" dirty="0"/>
              <a:t>Skriv avsnittsrubrik</a:t>
            </a:r>
          </a:p>
        </p:txBody>
      </p:sp>
    </p:spTree>
    <p:extLst>
      <p:ext uri="{BB962C8B-B14F-4D97-AF65-F5344CB8AC3E}">
        <p14:creationId xmlns:p14="http://schemas.microsoft.com/office/powerpoint/2010/main" val="1750318564"/>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SA­_två innehållsdelar blå">
    <p:bg>
      <p:bgPr>
        <a:solidFill>
          <a:srgbClr val="EBECF0"/>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p:txBody>
          <a:bodyPr/>
          <a:lstStyle>
            <a:lvl1pPr>
              <a:defRPr>
                <a:solidFill>
                  <a:schemeClr val="tx2"/>
                </a:solidFill>
              </a:defRPr>
            </a:lvl1pPr>
          </a:lstStyle>
          <a:p>
            <a:r>
              <a:rPr lang="sv-SE" dirty="0"/>
              <a:t>Skriv rubrik</a:t>
            </a:r>
          </a:p>
        </p:txBody>
      </p:sp>
      <p:sp>
        <p:nvSpPr>
          <p:cNvPr id="3" name="Platshållare för innehåll 2"/>
          <p:cNvSpPr>
            <a:spLocks noGrp="1"/>
          </p:cNvSpPr>
          <p:nvPr>
            <p:ph sz="half" idx="1"/>
          </p:nvPr>
        </p:nvSpPr>
        <p:spPr>
          <a:xfrm>
            <a:off x="1055440" y="1772816"/>
            <a:ext cx="4938960" cy="4176464"/>
          </a:xfrm>
        </p:spPr>
        <p:txBody>
          <a:bodyPr/>
          <a:lstStyle>
            <a:lvl1pPr>
              <a:defRPr sz="2300">
                <a:latin typeface="Calibri" panose="020F0502020204030204" pitchFamily="34" charset="0"/>
              </a:defRPr>
            </a:lvl1pPr>
            <a:lvl2pPr>
              <a:defRPr sz="1800">
                <a:latin typeface="Calibri" panose="020F0502020204030204" pitchFamily="34" charset="0"/>
              </a:defRPr>
            </a:lvl2pPr>
            <a:lvl3pPr>
              <a:defRPr sz="1600">
                <a:latin typeface="Calibri" panose="020F0502020204030204" pitchFamily="34" charset="0"/>
              </a:defRPr>
            </a:lvl3pPr>
            <a:lvl4pPr>
              <a:defRPr sz="1400">
                <a:latin typeface="Calibri" panose="020F0502020204030204" pitchFamily="34" charset="0"/>
              </a:defRPr>
            </a:lvl4pPr>
            <a:lvl5pPr>
              <a:defRPr sz="1400">
                <a:latin typeface="Calibri" panose="020F0502020204030204" pitchFamily="34" charset="0"/>
              </a:defRPr>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6197600" y="1772816"/>
            <a:ext cx="4938960" cy="4176464"/>
          </a:xfrm>
        </p:spPr>
        <p:txBody>
          <a:bodyPr/>
          <a:lstStyle>
            <a:lvl1pPr>
              <a:defRPr sz="2300">
                <a:latin typeface="Calibri" panose="020F0502020204030204" pitchFamily="34" charset="0"/>
              </a:defRPr>
            </a:lvl1pPr>
            <a:lvl2pPr>
              <a:defRPr sz="1800">
                <a:latin typeface="Calibri" panose="020F0502020204030204" pitchFamily="34" charset="0"/>
              </a:defRPr>
            </a:lvl2pPr>
            <a:lvl3pPr>
              <a:defRPr sz="1600">
                <a:latin typeface="Calibri" panose="020F0502020204030204" pitchFamily="34" charset="0"/>
              </a:defRPr>
            </a:lvl3pPr>
            <a:lvl4pPr>
              <a:defRPr sz="1400">
                <a:latin typeface="Calibri" panose="020F0502020204030204" pitchFamily="34" charset="0"/>
              </a:defRPr>
            </a:lvl4pPr>
            <a:lvl5pPr>
              <a:defRPr sz="1400">
                <a:latin typeface="Calibri" panose="020F0502020204030204" pitchFamily="34" charset="0"/>
              </a:defRPr>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3">
            <a:extLst>
              <a:ext uri="{FF2B5EF4-FFF2-40B4-BE49-F238E27FC236}">
                <a16:creationId xmlns:a16="http://schemas.microsoft.com/office/drawing/2014/main" id="{F53C4694-05BF-BEF7-8596-D91EFD8FC86B}"/>
              </a:ext>
            </a:extLst>
          </p:cNvPr>
          <p:cNvSpPr>
            <a:spLocks noGrp="1"/>
          </p:cNvSpPr>
          <p:nvPr>
            <p:ph type="body" sz="quarter" idx="14" hasCustomPrompt="1"/>
          </p:nvPr>
        </p:nvSpPr>
        <p:spPr>
          <a:xfrm>
            <a:off x="368311" y="361950"/>
            <a:ext cx="11488326" cy="330746"/>
          </a:xfrm>
        </p:spPr>
        <p:txBody>
          <a:bodyPr/>
          <a:lstStyle>
            <a:lvl1pPr marL="0" indent="0">
              <a:buNone/>
              <a:defRPr sz="1800"/>
            </a:lvl1pPr>
          </a:lstStyle>
          <a:p>
            <a:pPr lvl="0"/>
            <a:r>
              <a:rPr lang="sv-SE" dirty="0"/>
              <a:t>Skriv avsnittsrubrik</a:t>
            </a:r>
          </a:p>
        </p:txBody>
      </p:sp>
    </p:spTree>
    <p:extLst>
      <p:ext uri="{BB962C8B-B14F-4D97-AF65-F5344CB8AC3E}">
        <p14:creationId xmlns:p14="http://schemas.microsoft.com/office/powerpoint/2010/main" val="2558375505"/>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och foto">
    <p:bg>
      <p:bgPr>
        <a:solidFill>
          <a:srgbClr val="FFFFFF"/>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8866" y="692696"/>
            <a:ext cx="11487773" cy="720080"/>
          </a:xfrm>
        </p:spPr>
        <p:txBody>
          <a:bodyPr/>
          <a:lstStyle>
            <a:lvl1pPr>
              <a:defRPr>
                <a:solidFill>
                  <a:schemeClr val="tx2"/>
                </a:solidFill>
              </a:defRPr>
            </a:lvl1pPr>
          </a:lstStyle>
          <a:p>
            <a:r>
              <a:rPr lang="sv-SE" dirty="0"/>
              <a:t>Skriv rubrik</a:t>
            </a:r>
          </a:p>
        </p:txBody>
      </p:sp>
      <p:sp>
        <p:nvSpPr>
          <p:cNvPr id="4" name="Platshållare för text 3">
            <a:extLst>
              <a:ext uri="{FF2B5EF4-FFF2-40B4-BE49-F238E27FC236}">
                <a16:creationId xmlns:a16="http://schemas.microsoft.com/office/drawing/2014/main" id="{7A016BC5-5A69-3BB1-EED3-E03CD5315E3A}"/>
              </a:ext>
            </a:extLst>
          </p:cNvPr>
          <p:cNvSpPr>
            <a:spLocks noGrp="1"/>
          </p:cNvSpPr>
          <p:nvPr>
            <p:ph type="body" sz="quarter" idx="14" hasCustomPrompt="1"/>
          </p:nvPr>
        </p:nvSpPr>
        <p:spPr>
          <a:xfrm>
            <a:off x="368867" y="361950"/>
            <a:ext cx="11487772" cy="330746"/>
          </a:xfrm>
        </p:spPr>
        <p:txBody>
          <a:bodyPr/>
          <a:lstStyle>
            <a:lvl1pPr marL="0" indent="0">
              <a:buNone/>
              <a:defRPr sz="1800"/>
            </a:lvl1pPr>
          </a:lstStyle>
          <a:p>
            <a:pPr lvl="0"/>
            <a:r>
              <a:rPr lang="sv-SE" dirty="0"/>
              <a:t>Skriv avsnittsrubrik</a:t>
            </a:r>
          </a:p>
        </p:txBody>
      </p:sp>
      <p:sp>
        <p:nvSpPr>
          <p:cNvPr id="5" name="Platshållare för innehåll 4">
            <a:extLst>
              <a:ext uri="{FF2B5EF4-FFF2-40B4-BE49-F238E27FC236}">
                <a16:creationId xmlns:a16="http://schemas.microsoft.com/office/drawing/2014/main" id="{92EDC374-6976-A49E-55E1-7B0254EEDB35}"/>
              </a:ext>
            </a:extLst>
          </p:cNvPr>
          <p:cNvSpPr>
            <a:spLocks noGrp="1"/>
          </p:cNvSpPr>
          <p:nvPr>
            <p:ph sz="quarter" idx="15"/>
          </p:nvPr>
        </p:nvSpPr>
        <p:spPr>
          <a:xfrm>
            <a:off x="1055440" y="1772816"/>
            <a:ext cx="5040560" cy="417478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bild 4">
            <a:extLst>
              <a:ext uri="{FF2B5EF4-FFF2-40B4-BE49-F238E27FC236}">
                <a16:creationId xmlns:a16="http://schemas.microsoft.com/office/drawing/2014/main" id="{B2FF1F74-7809-F343-9A32-1329581A4E01}"/>
              </a:ext>
            </a:extLst>
          </p:cNvPr>
          <p:cNvSpPr>
            <a:spLocks noGrp="1"/>
          </p:cNvSpPr>
          <p:nvPr>
            <p:ph type="pic" sz="quarter" idx="16" hasCustomPrompt="1"/>
          </p:nvPr>
        </p:nvSpPr>
        <p:spPr>
          <a:xfrm>
            <a:off x="6335968" y="1916832"/>
            <a:ext cx="5500800" cy="3096344"/>
          </a:xfrm>
          <a:custGeom>
            <a:avLst/>
            <a:gdLst>
              <a:gd name="connsiteX0" fmla="*/ 428256 w 5616623"/>
              <a:gd name="connsiteY0" fmla="*/ 0 h 3312368"/>
              <a:gd name="connsiteX1" fmla="*/ 5188367 w 5616623"/>
              <a:gd name="connsiteY1" fmla="*/ 0 h 3312368"/>
              <a:gd name="connsiteX2" fmla="*/ 5616623 w 5616623"/>
              <a:gd name="connsiteY2" fmla="*/ 428256 h 3312368"/>
              <a:gd name="connsiteX3" fmla="*/ 5616623 w 5616623"/>
              <a:gd name="connsiteY3" fmla="*/ 2884112 h 3312368"/>
              <a:gd name="connsiteX4" fmla="*/ 5188367 w 5616623"/>
              <a:gd name="connsiteY4" fmla="*/ 3312368 h 3312368"/>
              <a:gd name="connsiteX5" fmla="*/ 428256 w 5616623"/>
              <a:gd name="connsiteY5" fmla="*/ 3312368 h 3312368"/>
              <a:gd name="connsiteX6" fmla="*/ 0 w 5616623"/>
              <a:gd name="connsiteY6" fmla="*/ 2884112 h 3312368"/>
              <a:gd name="connsiteX7" fmla="*/ 0 w 5616623"/>
              <a:gd name="connsiteY7" fmla="*/ 428256 h 3312368"/>
              <a:gd name="connsiteX8" fmla="*/ 428256 w 5616623"/>
              <a:gd name="connsiteY8" fmla="*/ 0 h 3312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6623" h="3312368">
                <a:moveTo>
                  <a:pt x="428256" y="0"/>
                </a:moveTo>
                <a:lnTo>
                  <a:pt x="5188367" y="0"/>
                </a:lnTo>
                <a:cubicBezTo>
                  <a:pt x="5424886" y="0"/>
                  <a:pt x="5616623" y="191737"/>
                  <a:pt x="5616623" y="428256"/>
                </a:cubicBezTo>
                <a:lnTo>
                  <a:pt x="5616623" y="2884112"/>
                </a:lnTo>
                <a:cubicBezTo>
                  <a:pt x="5616623" y="3120631"/>
                  <a:pt x="5424886" y="3312368"/>
                  <a:pt x="5188367" y="3312368"/>
                </a:cubicBezTo>
                <a:lnTo>
                  <a:pt x="428256" y="3312368"/>
                </a:lnTo>
                <a:cubicBezTo>
                  <a:pt x="191737" y="3312368"/>
                  <a:pt x="0" y="3120631"/>
                  <a:pt x="0" y="2884112"/>
                </a:cubicBezTo>
                <a:lnTo>
                  <a:pt x="0" y="428256"/>
                </a:lnTo>
                <a:cubicBezTo>
                  <a:pt x="0" y="191737"/>
                  <a:pt x="191737" y="0"/>
                  <a:pt x="428256" y="0"/>
                </a:cubicBezTo>
                <a:close/>
              </a:path>
            </a:pathLst>
          </a:custGeom>
          <a:noFill/>
        </p:spPr>
        <p:txBody>
          <a:bodyPr wrap="square" anchor="t" anchorCtr="0">
            <a:noAutofit/>
          </a:bodyPr>
          <a:lstStyle>
            <a:lvl1pPr marL="0" indent="0" algn="ctr">
              <a:buNone/>
              <a:defRPr sz="1800">
                <a:solidFill>
                  <a:schemeClr val="accent3"/>
                </a:solidFill>
              </a:defRPr>
            </a:lvl1pPr>
          </a:lstStyle>
          <a:p>
            <a:r>
              <a:rPr lang="sv-SE" dirty="0"/>
              <a:t>Infoga foto här</a:t>
            </a:r>
          </a:p>
        </p:txBody>
      </p:sp>
    </p:spTree>
    <p:extLst>
      <p:ext uri="{BB962C8B-B14F-4D97-AF65-F5344CB8AC3E}">
        <p14:creationId xmlns:p14="http://schemas.microsoft.com/office/powerpoint/2010/main" val="3482230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och illustration">
    <p:bg>
      <p:bgPr>
        <a:solidFill>
          <a:srgbClr val="FFFFFF"/>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8866" y="692696"/>
            <a:ext cx="11487773" cy="720080"/>
          </a:xfrm>
        </p:spPr>
        <p:txBody>
          <a:bodyPr/>
          <a:lstStyle>
            <a:lvl1pPr>
              <a:defRPr>
                <a:solidFill>
                  <a:schemeClr val="tx2"/>
                </a:solidFill>
              </a:defRPr>
            </a:lvl1pPr>
          </a:lstStyle>
          <a:p>
            <a:r>
              <a:rPr lang="sv-SE" dirty="0"/>
              <a:t>Skriv rubrik</a:t>
            </a:r>
          </a:p>
        </p:txBody>
      </p:sp>
      <p:sp>
        <p:nvSpPr>
          <p:cNvPr id="4" name="Platshållare för text 3">
            <a:extLst>
              <a:ext uri="{FF2B5EF4-FFF2-40B4-BE49-F238E27FC236}">
                <a16:creationId xmlns:a16="http://schemas.microsoft.com/office/drawing/2014/main" id="{7A016BC5-5A69-3BB1-EED3-E03CD5315E3A}"/>
              </a:ext>
            </a:extLst>
          </p:cNvPr>
          <p:cNvSpPr>
            <a:spLocks noGrp="1"/>
          </p:cNvSpPr>
          <p:nvPr>
            <p:ph type="body" sz="quarter" idx="14" hasCustomPrompt="1"/>
          </p:nvPr>
        </p:nvSpPr>
        <p:spPr>
          <a:xfrm>
            <a:off x="368867" y="361950"/>
            <a:ext cx="11487772" cy="330746"/>
          </a:xfrm>
        </p:spPr>
        <p:txBody>
          <a:bodyPr/>
          <a:lstStyle>
            <a:lvl1pPr marL="0" indent="0">
              <a:buNone/>
              <a:defRPr sz="1800"/>
            </a:lvl1pPr>
          </a:lstStyle>
          <a:p>
            <a:pPr lvl="0"/>
            <a:r>
              <a:rPr lang="sv-SE" dirty="0"/>
              <a:t>Skriv avsnittsrubrik</a:t>
            </a:r>
          </a:p>
        </p:txBody>
      </p:sp>
      <p:sp>
        <p:nvSpPr>
          <p:cNvPr id="5" name="Platshållare för innehåll 4">
            <a:extLst>
              <a:ext uri="{FF2B5EF4-FFF2-40B4-BE49-F238E27FC236}">
                <a16:creationId xmlns:a16="http://schemas.microsoft.com/office/drawing/2014/main" id="{92EDC374-6976-A49E-55E1-7B0254EEDB35}"/>
              </a:ext>
            </a:extLst>
          </p:cNvPr>
          <p:cNvSpPr>
            <a:spLocks noGrp="1"/>
          </p:cNvSpPr>
          <p:nvPr>
            <p:ph sz="quarter" idx="15"/>
          </p:nvPr>
        </p:nvSpPr>
        <p:spPr>
          <a:xfrm>
            <a:off x="1055440" y="1772816"/>
            <a:ext cx="5040560" cy="417478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6" name="Platshållare för bild 6">
            <a:extLst>
              <a:ext uri="{FF2B5EF4-FFF2-40B4-BE49-F238E27FC236}">
                <a16:creationId xmlns:a16="http://schemas.microsoft.com/office/drawing/2014/main" id="{DCC91CBF-10CA-2BDB-BA3A-2073A7836B38}"/>
              </a:ext>
            </a:extLst>
          </p:cNvPr>
          <p:cNvSpPr>
            <a:spLocks noGrp="1"/>
          </p:cNvSpPr>
          <p:nvPr>
            <p:ph type="pic" sz="quarter" idx="16" hasCustomPrompt="1"/>
          </p:nvPr>
        </p:nvSpPr>
        <p:spPr>
          <a:xfrm>
            <a:off x="6792000" y="1458000"/>
            <a:ext cx="5400000" cy="5400000"/>
          </a:xfrm>
          <a:noFill/>
        </p:spPr>
        <p:txBody>
          <a:bodyPr anchor="b" anchorCtr="0"/>
          <a:lstStyle>
            <a:lvl1pPr marL="0" indent="0" algn="r">
              <a:buNone/>
              <a:defRPr sz="1800">
                <a:solidFill>
                  <a:schemeClr val="accent3"/>
                </a:solidFill>
              </a:defRPr>
            </a:lvl1pPr>
          </a:lstStyle>
          <a:p>
            <a:r>
              <a:rPr lang="sv-SE" dirty="0"/>
              <a:t>Infoga </a:t>
            </a:r>
            <a:r>
              <a:rPr lang="sv-SE"/>
              <a:t>illustration från Mediaflow som är utfallande åt höger och neråt.</a:t>
            </a:r>
            <a:endParaRPr lang="sv-SE" dirty="0"/>
          </a:p>
        </p:txBody>
      </p:sp>
    </p:spTree>
    <p:extLst>
      <p:ext uri="{BB962C8B-B14F-4D97-AF65-F5344CB8AC3E}">
        <p14:creationId xmlns:p14="http://schemas.microsoft.com/office/powerpoint/2010/main" val="10671892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itat">
    <p:bg>
      <p:bgPr>
        <a:solidFill>
          <a:srgbClr val="FFFFFF"/>
        </a:solidFill>
        <a:effectLst/>
      </p:bgPr>
    </p:bg>
    <p:spTree>
      <p:nvGrpSpPr>
        <p:cNvPr id="1" name=""/>
        <p:cNvGrpSpPr/>
        <p:nvPr/>
      </p:nvGrpSpPr>
      <p:grpSpPr>
        <a:xfrm>
          <a:off x="0" y="0"/>
          <a:ext cx="0" cy="0"/>
          <a:chOff x="0" y="0"/>
          <a:chExt cx="0" cy="0"/>
        </a:xfrm>
      </p:grpSpPr>
      <p:sp>
        <p:nvSpPr>
          <p:cNvPr id="6" name="Platshållare för text 5">
            <a:extLst>
              <a:ext uri="{FF2B5EF4-FFF2-40B4-BE49-F238E27FC236}">
                <a16:creationId xmlns:a16="http://schemas.microsoft.com/office/drawing/2014/main" id="{4826F7CE-5493-96FE-853B-6D64675DAA7D}"/>
              </a:ext>
            </a:extLst>
          </p:cNvPr>
          <p:cNvSpPr>
            <a:spLocks noGrp="1"/>
          </p:cNvSpPr>
          <p:nvPr>
            <p:ph type="body" sz="quarter" idx="16" hasCustomPrompt="1"/>
          </p:nvPr>
        </p:nvSpPr>
        <p:spPr>
          <a:xfrm>
            <a:off x="1775520" y="1700809"/>
            <a:ext cx="5616624" cy="3168352"/>
          </a:xfrm>
        </p:spPr>
        <p:txBody>
          <a:bodyPr/>
          <a:lstStyle>
            <a:lvl1pPr marL="0" indent="0">
              <a:buNone/>
              <a:defRPr sz="3200" b="1"/>
            </a:lvl1pPr>
          </a:lstStyle>
          <a:p>
            <a:pPr lvl="0"/>
            <a:r>
              <a:rPr lang="sv-SE" dirty="0"/>
              <a:t>Skriv ett citat här</a:t>
            </a:r>
          </a:p>
        </p:txBody>
      </p:sp>
      <p:sp>
        <p:nvSpPr>
          <p:cNvPr id="7" name="Platshållare för text 5">
            <a:extLst>
              <a:ext uri="{FF2B5EF4-FFF2-40B4-BE49-F238E27FC236}">
                <a16:creationId xmlns:a16="http://schemas.microsoft.com/office/drawing/2014/main" id="{3152AF7A-9588-3FB6-F892-E8A55B4A6C60}"/>
              </a:ext>
            </a:extLst>
          </p:cNvPr>
          <p:cNvSpPr>
            <a:spLocks noGrp="1"/>
          </p:cNvSpPr>
          <p:nvPr>
            <p:ph type="body" sz="quarter" idx="17" hasCustomPrompt="1"/>
          </p:nvPr>
        </p:nvSpPr>
        <p:spPr>
          <a:xfrm>
            <a:off x="7968208" y="3933056"/>
            <a:ext cx="3169138" cy="936106"/>
          </a:xfrm>
        </p:spPr>
        <p:txBody>
          <a:bodyPr anchor="ctr" anchorCtr="0"/>
          <a:lstStyle>
            <a:lvl1pPr marL="0" indent="0" algn="ctr">
              <a:buNone/>
              <a:defRPr sz="2000" b="0"/>
            </a:lvl1pPr>
          </a:lstStyle>
          <a:p>
            <a:pPr lvl="0"/>
            <a:r>
              <a:rPr lang="sv-SE"/>
              <a:t>Skriv namn </a:t>
            </a:r>
            <a:r>
              <a:rPr lang="sv-SE" dirty="0"/>
              <a:t>här</a:t>
            </a:r>
          </a:p>
        </p:txBody>
      </p:sp>
      <p:pic>
        <p:nvPicPr>
          <p:cNvPr id="9" name="Bild 8">
            <a:extLst>
              <a:ext uri="{FF2B5EF4-FFF2-40B4-BE49-F238E27FC236}">
                <a16:creationId xmlns:a16="http://schemas.microsoft.com/office/drawing/2014/main" id="{BA541F5F-E721-AE93-4E0C-047E5131826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54654" y="980728"/>
            <a:ext cx="815459" cy="931953"/>
          </a:xfrm>
          <a:prstGeom prst="rect">
            <a:avLst/>
          </a:prstGeom>
        </p:spPr>
      </p:pic>
      <p:sp>
        <p:nvSpPr>
          <p:cNvPr id="8" name="Platshållare för bild 7">
            <a:extLst>
              <a:ext uri="{FF2B5EF4-FFF2-40B4-BE49-F238E27FC236}">
                <a16:creationId xmlns:a16="http://schemas.microsoft.com/office/drawing/2014/main" id="{CAF20DD0-AC67-AF4C-66C1-15FA105FE086}"/>
              </a:ext>
            </a:extLst>
          </p:cNvPr>
          <p:cNvSpPr>
            <a:spLocks noGrp="1"/>
          </p:cNvSpPr>
          <p:nvPr>
            <p:ph type="pic" sz="quarter" idx="18" hasCustomPrompt="1"/>
          </p:nvPr>
        </p:nvSpPr>
        <p:spPr>
          <a:xfrm>
            <a:off x="8328248" y="1412776"/>
            <a:ext cx="2448272" cy="2448272"/>
          </a:xfrm>
          <a:custGeom>
            <a:avLst/>
            <a:gdLst>
              <a:gd name="connsiteX0" fmla="*/ 1224136 w 2448272"/>
              <a:gd name="connsiteY0" fmla="*/ 0 h 2448272"/>
              <a:gd name="connsiteX1" fmla="*/ 2448272 w 2448272"/>
              <a:gd name="connsiteY1" fmla="*/ 1224136 h 2448272"/>
              <a:gd name="connsiteX2" fmla="*/ 1224136 w 2448272"/>
              <a:gd name="connsiteY2" fmla="*/ 2448272 h 2448272"/>
              <a:gd name="connsiteX3" fmla="*/ 0 w 2448272"/>
              <a:gd name="connsiteY3" fmla="*/ 1224136 h 2448272"/>
              <a:gd name="connsiteX4" fmla="*/ 1224136 w 2448272"/>
              <a:gd name="connsiteY4" fmla="*/ 0 h 2448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8272" h="2448272">
                <a:moveTo>
                  <a:pt x="1224136" y="0"/>
                </a:moveTo>
                <a:cubicBezTo>
                  <a:pt x="1900208" y="0"/>
                  <a:pt x="2448272" y="548064"/>
                  <a:pt x="2448272" y="1224136"/>
                </a:cubicBezTo>
                <a:cubicBezTo>
                  <a:pt x="2448272" y="1900208"/>
                  <a:pt x="1900208" y="2448272"/>
                  <a:pt x="1224136" y="2448272"/>
                </a:cubicBezTo>
                <a:cubicBezTo>
                  <a:pt x="548064" y="2448272"/>
                  <a:pt x="0" y="1900208"/>
                  <a:pt x="0" y="1224136"/>
                </a:cubicBezTo>
                <a:cubicBezTo>
                  <a:pt x="0" y="548064"/>
                  <a:pt x="548064" y="0"/>
                  <a:pt x="1224136" y="0"/>
                </a:cubicBezTo>
                <a:close/>
              </a:path>
            </a:pathLst>
          </a:custGeom>
        </p:spPr>
        <p:txBody>
          <a:bodyPr wrap="square">
            <a:noAutofit/>
          </a:bodyPr>
          <a:lstStyle>
            <a:lvl1pPr marL="0" indent="0" algn="ctr">
              <a:buNone/>
              <a:defRPr sz="1800">
                <a:solidFill>
                  <a:schemeClr val="tx1"/>
                </a:solidFill>
              </a:defRPr>
            </a:lvl1pPr>
          </a:lstStyle>
          <a:p>
            <a:r>
              <a:rPr lang="sv-SE" dirty="0"/>
              <a:t>Infoga porträttbild</a:t>
            </a:r>
          </a:p>
        </p:txBody>
      </p:sp>
      <p:sp>
        <p:nvSpPr>
          <p:cNvPr id="11" name="Platshållare för text 10">
            <a:extLst>
              <a:ext uri="{FF2B5EF4-FFF2-40B4-BE49-F238E27FC236}">
                <a16:creationId xmlns:a16="http://schemas.microsoft.com/office/drawing/2014/main" id="{5E604630-609D-1893-8CE3-DFBE9ECEBFD3}"/>
              </a:ext>
            </a:extLst>
          </p:cNvPr>
          <p:cNvSpPr>
            <a:spLocks noGrp="1"/>
          </p:cNvSpPr>
          <p:nvPr>
            <p:ph type="body" sz="quarter" idx="19" hasCustomPrompt="1"/>
          </p:nvPr>
        </p:nvSpPr>
        <p:spPr>
          <a:xfrm>
            <a:off x="4511675" y="5300663"/>
            <a:ext cx="6626225" cy="360362"/>
          </a:xfrm>
        </p:spPr>
        <p:txBody>
          <a:bodyPr/>
          <a:lstStyle>
            <a:lvl1pPr marL="0" indent="0" algn="r">
              <a:buNone/>
              <a:defRPr sz="1600"/>
            </a:lvl1pPr>
            <a:lvl2pPr marL="180975" indent="0">
              <a:buNone/>
              <a:defRPr/>
            </a:lvl2pPr>
          </a:lstStyle>
          <a:p>
            <a:pPr lvl="0"/>
            <a:r>
              <a:rPr lang="sv-SE" dirty="0"/>
              <a:t>Skriv </a:t>
            </a:r>
            <a:r>
              <a:rPr lang="sv-SE" dirty="0" err="1"/>
              <a:t>ev</a:t>
            </a:r>
            <a:r>
              <a:rPr lang="sv-SE" dirty="0"/>
              <a:t> källa/länk här</a:t>
            </a:r>
          </a:p>
        </p:txBody>
      </p:sp>
    </p:spTree>
    <p:extLst>
      <p:ext uri="{BB962C8B-B14F-4D97-AF65-F5344CB8AC3E}">
        <p14:creationId xmlns:p14="http://schemas.microsoft.com/office/powerpoint/2010/main" val="22193345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Avsnitt delagenda orange">
    <p:bg>
      <p:bgPr>
        <a:solidFill>
          <a:schemeClr val="bg2"/>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1054801" y="1916832"/>
            <a:ext cx="10585816" cy="720080"/>
          </a:xfrm>
        </p:spPr>
        <p:txBody>
          <a:bodyPr/>
          <a:lstStyle>
            <a:lvl1pPr>
              <a:defRPr sz="4400">
                <a:solidFill>
                  <a:schemeClr val="bg1"/>
                </a:solidFill>
              </a:defRPr>
            </a:lvl1pPr>
          </a:lstStyle>
          <a:p>
            <a:r>
              <a:rPr lang="sv-SE" dirty="0"/>
              <a:t>Avsnittsrubrik</a:t>
            </a:r>
          </a:p>
        </p:txBody>
      </p:sp>
      <p:sp>
        <p:nvSpPr>
          <p:cNvPr id="5" name="Platshållare för text 4">
            <a:extLst>
              <a:ext uri="{FF2B5EF4-FFF2-40B4-BE49-F238E27FC236}">
                <a16:creationId xmlns:a16="http://schemas.microsoft.com/office/drawing/2014/main" id="{C7CA9D54-068B-CEE5-F93B-6F28B33B7DF5}"/>
              </a:ext>
            </a:extLst>
          </p:cNvPr>
          <p:cNvSpPr>
            <a:spLocks noGrp="1"/>
          </p:cNvSpPr>
          <p:nvPr>
            <p:ph type="body" sz="quarter" idx="10" hasCustomPrompt="1"/>
          </p:nvPr>
        </p:nvSpPr>
        <p:spPr>
          <a:xfrm>
            <a:off x="1054800" y="2852738"/>
            <a:ext cx="5727700" cy="3024187"/>
          </a:xfr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sv-SE" dirty="0"/>
              <a:t>Underrubrik</a:t>
            </a:r>
          </a:p>
          <a:p>
            <a:pPr lvl="1"/>
            <a:r>
              <a:rPr lang="sv-SE" dirty="0"/>
              <a:t>Nivå två</a:t>
            </a:r>
          </a:p>
          <a:p>
            <a:pPr lvl="2"/>
            <a:r>
              <a:rPr lang="sv-SE" dirty="0"/>
              <a:t>Nivå tre</a:t>
            </a:r>
          </a:p>
          <a:p>
            <a:pPr lvl="3"/>
            <a:r>
              <a:rPr lang="sv-SE" dirty="0"/>
              <a:t>Nivå fyra</a:t>
            </a:r>
          </a:p>
          <a:p>
            <a:pPr lvl="4"/>
            <a:r>
              <a:rPr lang="sv-SE" dirty="0"/>
              <a:t>Nivå fem</a:t>
            </a:r>
          </a:p>
        </p:txBody>
      </p:sp>
      <p:sp>
        <p:nvSpPr>
          <p:cNvPr id="3" name="Platshållare för text 3">
            <a:extLst>
              <a:ext uri="{FF2B5EF4-FFF2-40B4-BE49-F238E27FC236}">
                <a16:creationId xmlns:a16="http://schemas.microsoft.com/office/drawing/2014/main" id="{56A88D68-9816-AB1C-13E9-C787B977D4E2}"/>
              </a:ext>
            </a:extLst>
          </p:cNvPr>
          <p:cNvSpPr>
            <a:spLocks noGrp="1"/>
          </p:cNvSpPr>
          <p:nvPr>
            <p:ph type="body" sz="quarter" idx="11" hasCustomPrompt="1"/>
          </p:nvPr>
        </p:nvSpPr>
        <p:spPr>
          <a:xfrm>
            <a:off x="162000" y="6114460"/>
            <a:ext cx="2265113" cy="743540"/>
          </a:xfrm>
          <a:blipFill>
            <a:blip r:embed="rId2"/>
            <a:stretch>
              <a:fillRect/>
            </a:stretch>
          </a:blipFill>
        </p:spPr>
        <p:txBody>
          <a:bodyPr/>
          <a:lstStyle>
            <a:lvl1pPr marL="0" indent="0">
              <a:buNone/>
              <a:defRPr/>
            </a:lvl1pPr>
          </a:lstStyle>
          <a:p>
            <a:pPr lvl="0"/>
            <a:r>
              <a:rPr lang="sv-SE" dirty="0"/>
              <a:t> </a:t>
            </a:r>
          </a:p>
        </p:txBody>
      </p:sp>
    </p:spTree>
    <p:extLst>
      <p:ext uri="{BB962C8B-B14F-4D97-AF65-F5344CB8AC3E}">
        <p14:creationId xmlns:p14="http://schemas.microsoft.com/office/powerpoint/2010/main" val="2814288727"/>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vsnitt delagenda blå">
    <p:bg>
      <p:bgRef idx="1001">
        <a:schemeClr val="bg1"/>
      </p:bgRef>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1054801" y="1916832"/>
            <a:ext cx="10585816" cy="720080"/>
          </a:xfrm>
        </p:spPr>
        <p:txBody>
          <a:bodyPr/>
          <a:lstStyle>
            <a:lvl1pPr>
              <a:defRPr sz="4400">
                <a:solidFill>
                  <a:schemeClr val="bg2"/>
                </a:solidFill>
              </a:defRPr>
            </a:lvl1pPr>
          </a:lstStyle>
          <a:p>
            <a:r>
              <a:rPr lang="sv-SE" dirty="0"/>
              <a:t>Avsnittsrubrik</a:t>
            </a:r>
          </a:p>
        </p:txBody>
      </p:sp>
      <p:sp>
        <p:nvSpPr>
          <p:cNvPr id="5" name="Platshållare för text 4">
            <a:extLst>
              <a:ext uri="{FF2B5EF4-FFF2-40B4-BE49-F238E27FC236}">
                <a16:creationId xmlns:a16="http://schemas.microsoft.com/office/drawing/2014/main" id="{C7CA9D54-068B-CEE5-F93B-6F28B33B7DF5}"/>
              </a:ext>
            </a:extLst>
          </p:cNvPr>
          <p:cNvSpPr>
            <a:spLocks noGrp="1"/>
          </p:cNvSpPr>
          <p:nvPr>
            <p:ph type="body" sz="quarter" idx="10" hasCustomPrompt="1"/>
          </p:nvPr>
        </p:nvSpPr>
        <p:spPr>
          <a:xfrm>
            <a:off x="1054800" y="2852738"/>
            <a:ext cx="5727700" cy="3024187"/>
          </a:xfrm>
        </p:spPr>
        <p:txBody>
          <a:bodyPr/>
          <a:lstStyle>
            <a:lvl1pPr>
              <a:defRPr>
                <a:solidFill>
                  <a:srgbClr val="FEF6F2"/>
                </a:solidFill>
              </a:defRPr>
            </a:lvl1pPr>
            <a:lvl2pPr>
              <a:defRPr>
                <a:solidFill>
                  <a:srgbClr val="FEF6F2"/>
                </a:solidFill>
              </a:defRPr>
            </a:lvl2pPr>
            <a:lvl3pPr>
              <a:defRPr>
                <a:solidFill>
                  <a:srgbClr val="FEF6F2"/>
                </a:solidFill>
              </a:defRPr>
            </a:lvl3pPr>
            <a:lvl4pPr>
              <a:defRPr>
                <a:solidFill>
                  <a:srgbClr val="FEF6F2"/>
                </a:solidFill>
              </a:defRPr>
            </a:lvl4pPr>
            <a:lvl5pPr>
              <a:defRPr>
                <a:solidFill>
                  <a:srgbClr val="FEF6F2"/>
                </a:solidFill>
              </a:defRPr>
            </a:lvl5pPr>
          </a:lstStyle>
          <a:p>
            <a:pPr lvl="0"/>
            <a:r>
              <a:rPr lang="sv-SE" dirty="0"/>
              <a:t>Underrubrik</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394882353"/>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vsnitt delagenda ljusorange">
    <p:bg>
      <p:bgPr>
        <a:solidFill>
          <a:srgbClr val="F7BA99"/>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1054801" y="1916832"/>
            <a:ext cx="10585816" cy="720080"/>
          </a:xfrm>
        </p:spPr>
        <p:txBody>
          <a:bodyPr/>
          <a:lstStyle>
            <a:lvl1pPr>
              <a:defRPr sz="4400">
                <a:solidFill>
                  <a:schemeClr val="tx2"/>
                </a:solidFill>
              </a:defRPr>
            </a:lvl1pPr>
          </a:lstStyle>
          <a:p>
            <a:r>
              <a:rPr lang="sv-SE" dirty="0"/>
              <a:t>Avsnittsrubrik</a:t>
            </a:r>
          </a:p>
        </p:txBody>
      </p:sp>
      <p:sp>
        <p:nvSpPr>
          <p:cNvPr id="5" name="Platshållare för text 4">
            <a:extLst>
              <a:ext uri="{FF2B5EF4-FFF2-40B4-BE49-F238E27FC236}">
                <a16:creationId xmlns:a16="http://schemas.microsoft.com/office/drawing/2014/main" id="{C7CA9D54-068B-CEE5-F93B-6F28B33B7DF5}"/>
              </a:ext>
            </a:extLst>
          </p:cNvPr>
          <p:cNvSpPr>
            <a:spLocks noGrp="1"/>
          </p:cNvSpPr>
          <p:nvPr>
            <p:ph type="body" sz="quarter" idx="10" hasCustomPrompt="1"/>
          </p:nvPr>
        </p:nvSpPr>
        <p:spPr>
          <a:xfrm>
            <a:off x="1054800" y="2852738"/>
            <a:ext cx="5727700" cy="302418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dirty="0"/>
              <a:t>Underrubrik</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3064822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Video/Tom">
    <p:spTree>
      <p:nvGrpSpPr>
        <p:cNvPr id="1" name=""/>
        <p:cNvGrpSpPr/>
        <p:nvPr/>
      </p:nvGrpSpPr>
      <p:grpSpPr>
        <a:xfrm>
          <a:off x="0" y="0"/>
          <a:ext cx="0" cy="0"/>
          <a:chOff x="0" y="0"/>
          <a:chExt cx="0" cy="0"/>
        </a:xfrm>
      </p:grpSpPr>
      <p:sp>
        <p:nvSpPr>
          <p:cNvPr id="3" name="Platshållare för media 2">
            <a:extLst>
              <a:ext uri="{FF2B5EF4-FFF2-40B4-BE49-F238E27FC236}">
                <a16:creationId xmlns:a16="http://schemas.microsoft.com/office/drawing/2014/main" id="{ACC71C16-9A0D-16E7-D2EE-14C168270DE3}"/>
              </a:ext>
            </a:extLst>
          </p:cNvPr>
          <p:cNvSpPr>
            <a:spLocks noGrp="1"/>
          </p:cNvSpPr>
          <p:nvPr>
            <p:ph type="media" sz="quarter" idx="10" hasCustomPrompt="1"/>
          </p:nvPr>
        </p:nvSpPr>
        <p:spPr>
          <a:xfrm>
            <a:off x="0" y="0"/>
            <a:ext cx="12192000" cy="6858000"/>
          </a:xfrm>
          <a:solidFill>
            <a:schemeClr val="bg1">
              <a:lumMod val="10000"/>
            </a:schemeClr>
          </a:solidFill>
        </p:spPr>
        <p:txBody>
          <a:bodyPr anchor="t" anchorCtr="1"/>
          <a:lstStyle>
            <a:lvl1pPr marL="0" indent="0">
              <a:buNone/>
              <a:defRPr sz="2000">
                <a:solidFill>
                  <a:schemeClr val="bg2"/>
                </a:solidFill>
              </a:defRPr>
            </a:lvl1pPr>
          </a:lstStyle>
          <a:p>
            <a:r>
              <a:rPr lang="sv-SE" dirty="0"/>
              <a:t>Infoga video från dator genom att </a:t>
            </a:r>
            <a:r>
              <a:rPr lang="sv-SE"/>
              <a:t>klicka på ikonen. </a:t>
            </a:r>
            <a:r>
              <a:rPr lang="sv-SE" dirty="0"/>
              <a:t>För </a:t>
            </a:r>
            <a:r>
              <a:rPr lang="sv-SE" err="1"/>
              <a:t>streamad</a:t>
            </a:r>
            <a:r>
              <a:rPr lang="sv-SE"/>
              <a:t> video från t.ex. YouTube </a:t>
            </a:r>
            <a:r>
              <a:rPr lang="sv-SE" dirty="0"/>
              <a:t>– välj Infoga/Media/Video/Online-video</a:t>
            </a:r>
          </a:p>
        </p:txBody>
      </p:sp>
    </p:spTree>
    <p:extLst>
      <p:ext uri="{BB962C8B-B14F-4D97-AF65-F5344CB8AC3E}">
        <p14:creationId xmlns:p14="http://schemas.microsoft.com/office/powerpoint/2010/main" val="7154641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_utfallande bild">
    <p:spTree>
      <p:nvGrpSpPr>
        <p:cNvPr id="1" name=""/>
        <p:cNvGrpSpPr/>
        <p:nvPr/>
      </p:nvGrpSpPr>
      <p:grpSpPr>
        <a:xfrm>
          <a:off x="0" y="0"/>
          <a:ext cx="0" cy="0"/>
          <a:chOff x="0" y="0"/>
          <a:chExt cx="0" cy="0"/>
        </a:xfrm>
      </p:grpSpPr>
      <p:sp>
        <p:nvSpPr>
          <p:cNvPr id="7" name="Platshållare för bild 6">
            <a:extLst>
              <a:ext uri="{FF2B5EF4-FFF2-40B4-BE49-F238E27FC236}">
                <a16:creationId xmlns:a16="http://schemas.microsoft.com/office/drawing/2014/main" id="{1D6B50AB-3420-8F2E-80FC-E499FF261BA2}"/>
              </a:ext>
            </a:extLst>
          </p:cNvPr>
          <p:cNvSpPr>
            <a:spLocks noGrp="1"/>
          </p:cNvSpPr>
          <p:nvPr>
            <p:ph type="pic" sz="quarter" idx="11" hasCustomPrompt="1"/>
          </p:nvPr>
        </p:nvSpPr>
        <p:spPr>
          <a:xfrm>
            <a:off x="0" y="-7207"/>
            <a:ext cx="12192000" cy="6858000"/>
          </a:xfrm>
        </p:spPr>
        <p:txBody>
          <a:bodyPr anchor="t" anchorCtr="1"/>
          <a:lstStyle>
            <a:lvl1pPr marL="0" indent="0">
              <a:buNone/>
              <a:defRPr>
                <a:solidFill>
                  <a:schemeClr val="tx1"/>
                </a:solidFill>
              </a:defRPr>
            </a:lvl1pPr>
          </a:lstStyle>
          <a:p>
            <a:r>
              <a:rPr lang="sv-SE" dirty="0"/>
              <a:t>Infoga en bild i hög kvalitet (minst 1600 </a:t>
            </a:r>
            <a:r>
              <a:rPr lang="sv-SE" dirty="0" err="1"/>
              <a:t>px</a:t>
            </a:r>
            <a:r>
              <a:rPr lang="sv-SE" dirty="0"/>
              <a:t> bred).</a:t>
            </a:r>
          </a:p>
        </p:txBody>
      </p:sp>
      <p:sp>
        <p:nvSpPr>
          <p:cNvPr id="4" name="Platshållare för text 3">
            <a:extLst>
              <a:ext uri="{FF2B5EF4-FFF2-40B4-BE49-F238E27FC236}">
                <a16:creationId xmlns:a16="http://schemas.microsoft.com/office/drawing/2014/main" id="{36C69E1A-6FF5-06FE-E266-60228C493A79}"/>
              </a:ext>
            </a:extLst>
          </p:cNvPr>
          <p:cNvSpPr>
            <a:spLocks noGrp="1"/>
          </p:cNvSpPr>
          <p:nvPr>
            <p:ph type="body" sz="quarter" idx="10" hasCustomPrompt="1"/>
          </p:nvPr>
        </p:nvSpPr>
        <p:spPr>
          <a:xfrm>
            <a:off x="162000" y="6116400"/>
            <a:ext cx="2265113" cy="743540"/>
          </a:xfrm>
          <a:blipFill>
            <a:blip r:embed="rId2"/>
            <a:stretch>
              <a:fillRect/>
            </a:stretch>
          </a:blipFill>
        </p:spPr>
        <p:txBody>
          <a:bodyPr/>
          <a:lstStyle>
            <a:lvl1pPr marL="0" indent="0">
              <a:buNone/>
              <a:defRPr/>
            </a:lvl1pPr>
          </a:lstStyle>
          <a:p>
            <a:pPr lvl="0"/>
            <a:r>
              <a:rPr lang="sv-SE" dirty="0"/>
              <a:t> </a:t>
            </a:r>
          </a:p>
        </p:txBody>
      </p:sp>
    </p:spTree>
    <p:extLst>
      <p:ext uri="{BB962C8B-B14F-4D97-AF65-F5344CB8AC3E}">
        <p14:creationId xmlns:p14="http://schemas.microsoft.com/office/powerpoint/2010/main" val="6778594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Budskapsbild utfallande bild orange höger">
    <p:bg>
      <p:bgRef idx="1001">
        <a:schemeClr val="bg2"/>
      </p:bgRef>
    </p:bg>
    <p:spTree>
      <p:nvGrpSpPr>
        <p:cNvPr id="1" name=""/>
        <p:cNvGrpSpPr/>
        <p:nvPr/>
      </p:nvGrpSpPr>
      <p:grpSpPr>
        <a:xfrm>
          <a:off x="0" y="0"/>
          <a:ext cx="0" cy="0"/>
          <a:chOff x="0" y="0"/>
          <a:chExt cx="0" cy="0"/>
        </a:xfrm>
      </p:grpSpPr>
      <p:sp>
        <p:nvSpPr>
          <p:cNvPr id="15" name="Platshållare för bild 14">
            <a:extLst>
              <a:ext uri="{FF2B5EF4-FFF2-40B4-BE49-F238E27FC236}">
                <a16:creationId xmlns:a16="http://schemas.microsoft.com/office/drawing/2014/main" id="{19F201F1-3288-C5A0-C848-6D6E9606D618}"/>
              </a:ext>
            </a:extLst>
          </p:cNvPr>
          <p:cNvSpPr>
            <a:spLocks noGrp="1"/>
          </p:cNvSpPr>
          <p:nvPr>
            <p:ph type="pic" sz="quarter" idx="15" hasCustomPrompt="1"/>
          </p:nvPr>
        </p:nvSpPr>
        <p:spPr>
          <a:xfrm>
            <a:off x="0" y="0"/>
            <a:ext cx="12192000" cy="6858000"/>
          </a:xfrm>
          <a:custGeom>
            <a:avLst/>
            <a:gdLst>
              <a:gd name="connsiteX0" fmla="*/ 5641521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1831239 h 6858000"/>
              <a:gd name="connsiteX5" fmla="*/ 64539 w 12192000"/>
              <a:gd name="connsiteY5" fmla="*/ 2007573 h 6858000"/>
              <a:gd name="connsiteX6" fmla="*/ 2799239 w 12192000"/>
              <a:gd name="connsiteY6" fmla="*/ 3820254 h 6858000"/>
              <a:gd name="connsiteX7" fmla="*/ 5767174 w 12192000"/>
              <a:gd name="connsiteY7" fmla="*/ 852319 h 6858000"/>
              <a:gd name="connsiteX8" fmla="*/ 5706877 w 12192000"/>
              <a:gd name="connsiteY8" fmla="*/ 2541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641521" y="0"/>
                </a:moveTo>
                <a:lnTo>
                  <a:pt x="12192000" y="0"/>
                </a:lnTo>
                <a:lnTo>
                  <a:pt x="12192000" y="6858000"/>
                </a:lnTo>
                <a:lnTo>
                  <a:pt x="0" y="6858000"/>
                </a:lnTo>
                <a:lnTo>
                  <a:pt x="0" y="1831239"/>
                </a:lnTo>
                <a:lnTo>
                  <a:pt x="64539" y="2007573"/>
                </a:lnTo>
                <a:cubicBezTo>
                  <a:pt x="515096" y="3072810"/>
                  <a:pt x="1569881" y="3820254"/>
                  <a:pt x="2799239" y="3820254"/>
                </a:cubicBezTo>
                <a:cubicBezTo>
                  <a:pt x="4438385" y="3820254"/>
                  <a:pt x="5767174" y="2491464"/>
                  <a:pt x="5767174" y="852319"/>
                </a:cubicBezTo>
                <a:cubicBezTo>
                  <a:pt x="5767174" y="647426"/>
                  <a:pt x="5746412" y="447382"/>
                  <a:pt x="5706877" y="254177"/>
                </a:cubicBezTo>
                <a:close/>
              </a:path>
            </a:pathLst>
          </a:custGeom>
          <a:blipFill>
            <a:blip r:embed="rId2"/>
            <a:stretch>
              <a:fillRect r="-15"/>
            </a:stretch>
          </a:blipFill>
        </p:spPr>
        <p:txBody>
          <a:bodyPr wrap="square" anchor="b" anchorCtr="1">
            <a:noAutofit/>
          </a:bodyPr>
          <a:lstStyle>
            <a:lvl1pPr marL="0" indent="0" algn="r">
              <a:buNone/>
              <a:defRPr sz="2000">
                <a:solidFill>
                  <a:schemeClr val="bg1"/>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sv-SE"/>
              <a:t>Infoga en bild i hög kvalitet (1600 px) med fokuspunkt till mitten/höger.</a:t>
            </a:r>
          </a:p>
        </p:txBody>
      </p:sp>
      <p:sp>
        <p:nvSpPr>
          <p:cNvPr id="13" name="Platshållare för text 12">
            <a:extLst>
              <a:ext uri="{FF2B5EF4-FFF2-40B4-BE49-F238E27FC236}">
                <a16:creationId xmlns:a16="http://schemas.microsoft.com/office/drawing/2014/main" id="{9BBC2B55-0D35-5AA2-9A8E-180F3EAFAA06}"/>
              </a:ext>
            </a:extLst>
          </p:cNvPr>
          <p:cNvSpPr>
            <a:spLocks noGrp="1"/>
          </p:cNvSpPr>
          <p:nvPr>
            <p:ph type="body" sz="quarter" idx="13" hasCustomPrompt="1"/>
          </p:nvPr>
        </p:nvSpPr>
        <p:spPr>
          <a:xfrm>
            <a:off x="343718" y="333921"/>
            <a:ext cx="5248226" cy="611981"/>
          </a:xfrm>
        </p:spPr>
        <p:txBody>
          <a:bodyPr/>
          <a:lstStyle>
            <a:lvl1pPr marL="0" indent="0">
              <a:buNone/>
              <a:defRPr sz="3200" b="1">
                <a:solidFill>
                  <a:schemeClr val="tx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sv-SE" dirty="0"/>
              <a:t>Skriv rubrik</a:t>
            </a:r>
          </a:p>
        </p:txBody>
      </p:sp>
      <p:sp>
        <p:nvSpPr>
          <p:cNvPr id="2" name="Platshållare för text 3">
            <a:extLst>
              <a:ext uri="{FF2B5EF4-FFF2-40B4-BE49-F238E27FC236}">
                <a16:creationId xmlns:a16="http://schemas.microsoft.com/office/drawing/2014/main" id="{17C66704-CAD6-16C7-2C85-8298CA8C1FBB}"/>
              </a:ext>
            </a:extLst>
          </p:cNvPr>
          <p:cNvSpPr>
            <a:spLocks noGrp="1"/>
          </p:cNvSpPr>
          <p:nvPr>
            <p:ph type="body" sz="quarter" idx="10" hasCustomPrompt="1"/>
          </p:nvPr>
        </p:nvSpPr>
        <p:spPr>
          <a:xfrm>
            <a:off x="162000" y="6114460"/>
            <a:ext cx="2265113" cy="743540"/>
          </a:xfrm>
          <a:blipFill>
            <a:blip r:embed="rId3"/>
            <a:stretch>
              <a:fillRect/>
            </a:stretch>
          </a:blipFill>
        </p:spPr>
        <p:txBody>
          <a:bodyPr/>
          <a:lstStyle>
            <a:lvl1pPr marL="0" indent="0">
              <a:buNone/>
              <a:defRPr/>
            </a:lvl1pPr>
          </a:lstStyle>
          <a:p>
            <a:pPr lvl="0"/>
            <a:r>
              <a:rPr lang="sv-SE" dirty="0"/>
              <a:t> </a:t>
            </a:r>
          </a:p>
        </p:txBody>
      </p:sp>
      <p:sp>
        <p:nvSpPr>
          <p:cNvPr id="6" name="Platshållare för text 5">
            <a:extLst>
              <a:ext uri="{FF2B5EF4-FFF2-40B4-BE49-F238E27FC236}">
                <a16:creationId xmlns:a16="http://schemas.microsoft.com/office/drawing/2014/main" id="{305DDD9A-6EC6-6B82-75E6-701637A79DD2}"/>
              </a:ext>
            </a:extLst>
          </p:cNvPr>
          <p:cNvSpPr>
            <a:spLocks noGrp="1"/>
          </p:cNvSpPr>
          <p:nvPr>
            <p:ph type="body" sz="quarter" idx="14"/>
          </p:nvPr>
        </p:nvSpPr>
        <p:spPr>
          <a:xfrm>
            <a:off x="343877" y="970790"/>
            <a:ext cx="4814887" cy="1152525"/>
          </a:xfrm>
        </p:spPr>
        <p:txBody>
          <a:bodyPr/>
          <a:lstStyle>
            <a:lvl1pPr marL="342900" indent="-342900">
              <a:buFont typeface="Arial" panose="020B0604020202020204" pitchFamily="34" charset="0"/>
              <a:buChar cha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803086676"/>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Budskapsbild utfallande bild orange vänsster">
    <p:bg>
      <p:bgPr>
        <a:solidFill>
          <a:schemeClr val="bg2"/>
        </a:solidFill>
        <a:effectLst/>
      </p:bgPr>
    </p:bg>
    <p:spTree>
      <p:nvGrpSpPr>
        <p:cNvPr id="1" name=""/>
        <p:cNvGrpSpPr/>
        <p:nvPr/>
      </p:nvGrpSpPr>
      <p:grpSpPr>
        <a:xfrm>
          <a:off x="0" y="0"/>
          <a:ext cx="0" cy="0"/>
          <a:chOff x="0" y="0"/>
          <a:chExt cx="0" cy="0"/>
        </a:xfrm>
      </p:grpSpPr>
      <p:sp>
        <p:nvSpPr>
          <p:cNvPr id="12" name="Platshållare för bild 11">
            <a:extLst>
              <a:ext uri="{FF2B5EF4-FFF2-40B4-BE49-F238E27FC236}">
                <a16:creationId xmlns:a16="http://schemas.microsoft.com/office/drawing/2014/main" id="{B1F82035-89D1-9B7C-805B-DF48ABB2E3EF}"/>
              </a:ext>
            </a:extLst>
          </p:cNvPr>
          <p:cNvSpPr>
            <a:spLocks noGrp="1"/>
          </p:cNvSpPr>
          <p:nvPr>
            <p:ph type="pic" sz="quarter" idx="14"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3843160 h 6858000"/>
              <a:gd name="connsiteX3" fmla="*/ 12104401 w 12192000"/>
              <a:gd name="connsiteY3" fmla="*/ 3763544 h 6858000"/>
              <a:gd name="connsiteX4" fmla="*/ 9768408 w 12192000"/>
              <a:gd name="connsiteY4" fmla="*/ 2924944 h 6858000"/>
              <a:gd name="connsiteX5" fmla="*/ 6096000 w 12192000"/>
              <a:gd name="connsiteY5" fmla="*/ 6597352 h 6858000"/>
              <a:gd name="connsiteX6" fmla="*/ 6109162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12192000" y="0"/>
                </a:lnTo>
                <a:lnTo>
                  <a:pt x="12192000" y="3843160"/>
                </a:lnTo>
                <a:lnTo>
                  <a:pt x="12104401" y="3763544"/>
                </a:lnTo>
                <a:cubicBezTo>
                  <a:pt x="11469592" y="3239653"/>
                  <a:pt x="10655752" y="2924944"/>
                  <a:pt x="9768408" y="2924944"/>
                </a:cubicBezTo>
                <a:cubicBezTo>
                  <a:pt x="7740193" y="2924944"/>
                  <a:pt x="6096000" y="4569137"/>
                  <a:pt x="6096000" y="6597352"/>
                </a:cubicBezTo>
                <a:lnTo>
                  <a:pt x="6109162" y="6858000"/>
                </a:lnTo>
                <a:lnTo>
                  <a:pt x="0" y="6858000"/>
                </a:lnTo>
                <a:close/>
              </a:path>
            </a:pathLst>
          </a:custGeom>
          <a:blipFill>
            <a:blip r:embed="rId2"/>
            <a:stretch>
              <a:fillRect r="-15"/>
            </a:stretch>
          </a:blipFill>
        </p:spPr>
        <p:txBody>
          <a:bodyPr wrap="square" anchor="t" anchorCtr="1">
            <a:noAutofit/>
          </a:bodyPr>
          <a:lstStyle>
            <a:lvl1pPr marL="0" indent="0" algn="ctr">
              <a:buNone/>
              <a:defRPr sz="2000">
                <a:solidFill>
                  <a:schemeClr val="bg1"/>
                </a:solidFill>
              </a:defRPr>
            </a:lvl1pPr>
          </a:lstStyle>
          <a:p>
            <a:pPr marL="0" marR="0" lvl="0" indent="0" algn="l" defTabSz="914400" rtl="0" eaLnBrk="1" fontAlgn="auto" latinLnBrk="0" hangingPunct="1">
              <a:lnSpc>
                <a:spcPct val="100000"/>
              </a:lnSpc>
              <a:spcBef>
                <a:spcPct val="20000"/>
              </a:spcBef>
              <a:spcAft>
                <a:spcPts val="0"/>
              </a:spcAft>
              <a:buClr>
                <a:schemeClr val="tx2"/>
              </a:buClr>
              <a:buSzTx/>
              <a:buFont typeface="Arial" pitchFamily="34" charset="0"/>
              <a:buNone/>
              <a:tabLst/>
              <a:defRPr/>
            </a:pPr>
            <a:r>
              <a:rPr lang="sv-SE" dirty="0"/>
              <a:t>Infoga en bild i hög </a:t>
            </a:r>
            <a:r>
              <a:rPr lang="sv-SE"/>
              <a:t>kvalitet (1600 px) </a:t>
            </a:r>
            <a:r>
              <a:rPr lang="sv-SE" dirty="0"/>
              <a:t>med fokuspunkt till mitten/vänster.</a:t>
            </a:r>
          </a:p>
        </p:txBody>
      </p:sp>
      <p:sp>
        <p:nvSpPr>
          <p:cNvPr id="3" name="Platshållare för text 12">
            <a:extLst>
              <a:ext uri="{FF2B5EF4-FFF2-40B4-BE49-F238E27FC236}">
                <a16:creationId xmlns:a16="http://schemas.microsoft.com/office/drawing/2014/main" id="{C8EDE91E-92C4-F91F-2FBB-DF850DB90CA9}"/>
              </a:ext>
            </a:extLst>
          </p:cNvPr>
          <p:cNvSpPr>
            <a:spLocks noGrp="1"/>
          </p:cNvSpPr>
          <p:nvPr>
            <p:ph type="body" sz="quarter" idx="13" hasCustomPrompt="1"/>
          </p:nvPr>
        </p:nvSpPr>
        <p:spPr>
          <a:xfrm>
            <a:off x="7256485" y="3988659"/>
            <a:ext cx="4456138" cy="611981"/>
          </a:xfrm>
        </p:spPr>
        <p:txBody>
          <a:bodyPr/>
          <a:lstStyle>
            <a:lvl1pPr marL="0" indent="0">
              <a:buNone/>
              <a:defRPr sz="3200" b="1">
                <a:solidFill>
                  <a:schemeClr val="tx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sv-SE" dirty="0"/>
              <a:t>Skriv rubrik</a:t>
            </a:r>
          </a:p>
        </p:txBody>
      </p:sp>
      <p:sp>
        <p:nvSpPr>
          <p:cNvPr id="5" name="Platshållare för text 3">
            <a:extLst>
              <a:ext uri="{FF2B5EF4-FFF2-40B4-BE49-F238E27FC236}">
                <a16:creationId xmlns:a16="http://schemas.microsoft.com/office/drawing/2014/main" id="{903E0935-174C-0D38-771F-8C8B7B02CC22}"/>
              </a:ext>
            </a:extLst>
          </p:cNvPr>
          <p:cNvSpPr>
            <a:spLocks noGrp="1"/>
          </p:cNvSpPr>
          <p:nvPr>
            <p:ph type="body" sz="quarter" idx="10" hasCustomPrompt="1"/>
          </p:nvPr>
        </p:nvSpPr>
        <p:spPr>
          <a:xfrm>
            <a:off x="162000" y="6114460"/>
            <a:ext cx="2265113" cy="743540"/>
          </a:xfrm>
          <a:blipFill>
            <a:blip r:embed="rId3"/>
            <a:stretch>
              <a:fillRect/>
            </a:stretch>
          </a:blipFill>
        </p:spPr>
        <p:txBody>
          <a:bodyPr/>
          <a:lstStyle>
            <a:lvl1pPr marL="0" indent="0">
              <a:buNone/>
              <a:defRPr/>
            </a:lvl1pPr>
          </a:lstStyle>
          <a:p>
            <a:pPr lvl="0"/>
            <a:r>
              <a:rPr lang="sv-SE" dirty="0"/>
              <a:t> </a:t>
            </a:r>
          </a:p>
        </p:txBody>
      </p:sp>
      <p:sp>
        <p:nvSpPr>
          <p:cNvPr id="4" name="Platshållare för text 5">
            <a:extLst>
              <a:ext uri="{FF2B5EF4-FFF2-40B4-BE49-F238E27FC236}">
                <a16:creationId xmlns:a16="http://schemas.microsoft.com/office/drawing/2014/main" id="{AEE8F225-FE09-76BF-77AA-D9932AC41BAD}"/>
              </a:ext>
            </a:extLst>
          </p:cNvPr>
          <p:cNvSpPr>
            <a:spLocks noGrp="1"/>
          </p:cNvSpPr>
          <p:nvPr>
            <p:ph type="body" sz="quarter" idx="15"/>
          </p:nvPr>
        </p:nvSpPr>
        <p:spPr>
          <a:xfrm>
            <a:off x="7246335" y="4611931"/>
            <a:ext cx="4493381" cy="1152525"/>
          </a:xfrm>
        </p:spPr>
        <p:txBody>
          <a:bodyPr/>
          <a:lstStyle>
            <a:lvl1pPr marL="342900" indent="-342900">
              <a:buFont typeface="Arial" panose="020B0604020202020204" pitchFamily="34" charset="0"/>
              <a:buChar cha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451579035"/>
      </p:ext>
    </p:extLst>
  </p:cSld>
  <p:clrMapOvr>
    <a:overrideClrMapping bg1="dk1" tx1="lt1" bg2="dk2" tx2="lt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Budskapsbild utfallande bild blå höger">
    <p:bg>
      <p:bgPr>
        <a:solidFill>
          <a:schemeClr val="bg1"/>
        </a:solidFill>
        <a:effectLst/>
      </p:bgPr>
    </p:bg>
    <p:spTree>
      <p:nvGrpSpPr>
        <p:cNvPr id="1" name=""/>
        <p:cNvGrpSpPr/>
        <p:nvPr/>
      </p:nvGrpSpPr>
      <p:grpSpPr>
        <a:xfrm>
          <a:off x="0" y="0"/>
          <a:ext cx="0" cy="0"/>
          <a:chOff x="0" y="0"/>
          <a:chExt cx="0" cy="0"/>
        </a:xfrm>
      </p:grpSpPr>
      <p:sp>
        <p:nvSpPr>
          <p:cNvPr id="15" name="Platshållare för bild 14">
            <a:extLst>
              <a:ext uri="{FF2B5EF4-FFF2-40B4-BE49-F238E27FC236}">
                <a16:creationId xmlns:a16="http://schemas.microsoft.com/office/drawing/2014/main" id="{19F201F1-3288-C5A0-C848-6D6E9606D618}"/>
              </a:ext>
            </a:extLst>
          </p:cNvPr>
          <p:cNvSpPr>
            <a:spLocks noGrp="1"/>
          </p:cNvSpPr>
          <p:nvPr>
            <p:ph type="pic" sz="quarter" idx="15" hasCustomPrompt="1"/>
          </p:nvPr>
        </p:nvSpPr>
        <p:spPr>
          <a:xfrm>
            <a:off x="0" y="0"/>
            <a:ext cx="12192000" cy="6858000"/>
          </a:xfrm>
          <a:custGeom>
            <a:avLst/>
            <a:gdLst>
              <a:gd name="connsiteX0" fmla="*/ 5641521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1831239 h 6858000"/>
              <a:gd name="connsiteX5" fmla="*/ 64539 w 12192000"/>
              <a:gd name="connsiteY5" fmla="*/ 2007573 h 6858000"/>
              <a:gd name="connsiteX6" fmla="*/ 2799239 w 12192000"/>
              <a:gd name="connsiteY6" fmla="*/ 3820254 h 6858000"/>
              <a:gd name="connsiteX7" fmla="*/ 5767174 w 12192000"/>
              <a:gd name="connsiteY7" fmla="*/ 852319 h 6858000"/>
              <a:gd name="connsiteX8" fmla="*/ 5706877 w 12192000"/>
              <a:gd name="connsiteY8" fmla="*/ 2541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641521" y="0"/>
                </a:moveTo>
                <a:lnTo>
                  <a:pt x="12192000" y="0"/>
                </a:lnTo>
                <a:lnTo>
                  <a:pt x="12192000" y="6858000"/>
                </a:lnTo>
                <a:lnTo>
                  <a:pt x="0" y="6858000"/>
                </a:lnTo>
                <a:lnTo>
                  <a:pt x="0" y="1831239"/>
                </a:lnTo>
                <a:lnTo>
                  <a:pt x="64539" y="2007573"/>
                </a:lnTo>
                <a:cubicBezTo>
                  <a:pt x="515096" y="3072810"/>
                  <a:pt x="1569881" y="3820254"/>
                  <a:pt x="2799239" y="3820254"/>
                </a:cubicBezTo>
                <a:cubicBezTo>
                  <a:pt x="4438385" y="3820254"/>
                  <a:pt x="5767174" y="2491464"/>
                  <a:pt x="5767174" y="852319"/>
                </a:cubicBezTo>
                <a:cubicBezTo>
                  <a:pt x="5767174" y="647426"/>
                  <a:pt x="5746412" y="447382"/>
                  <a:pt x="5706877" y="254177"/>
                </a:cubicBezTo>
                <a:close/>
              </a:path>
            </a:pathLst>
          </a:custGeom>
          <a:blipFill>
            <a:blip r:embed="rId2"/>
            <a:stretch>
              <a:fillRect r="-15"/>
            </a:stretch>
          </a:blipFill>
        </p:spPr>
        <p:txBody>
          <a:bodyPr wrap="square" anchor="b" anchorCtr="1">
            <a:noAutofit/>
          </a:bodyPr>
          <a:lstStyle>
            <a:lvl1pPr marL="0" indent="0" algn="l">
              <a:buNone/>
              <a:defRPr sz="2000">
                <a:solidFill>
                  <a:schemeClr val="accent3"/>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sv-SE"/>
              <a:t>Infoga en bild i hög kvalitet (1600 px) med fokuspunkt till mitten/höger.</a:t>
            </a:r>
          </a:p>
        </p:txBody>
      </p:sp>
      <p:sp>
        <p:nvSpPr>
          <p:cNvPr id="13" name="Platshållare för text 12">
            <a:extLst>
              <a:ext uri="{FF2B5EF4-FFF2-40B4-BE49-F238E27FC236}">
                <a16:creationId xmlns:a16="http://schemas.microsoft.com/office/drawing/2014/main" id="{9BBC2B55-0D35-5AA2-9A8E-180F3EAFAA06}"/>
              </a:ext>
            </a:extLst>
          </p:cNvPr>
          <p:cNvSpPr>
            <a:spLocks noGrp="1"/>
          </p:cNvSpPr>
          <p:nvPr>
            <p:ph type="body" sz="quarter" idx="13" hasCustomPrompt="1"/>
          </p:nvPr>
        </p:nvSpPr>
        <p:spPr>
          <a:xfrm>
            <a:off x="343718" y="333921"/>
            <a:ext cx="5248226" cy="611981"/>
          </a:xfrm>
        </p:spPr>
        <p:txBody>
          <a:bodyPr/>
          <a:lstStyle>
            <a:lvl1pPr marL="0" indent="0">
              <a:buNone/>
              <a:defRPr sz="3200" b="1">
                <a:solidFill>
                  <a:schemeClr val="tx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sv-SE" dirty="0"/>
              <a:t>Skriv rubrik</a:t>
            </a:r>
          </a:p>
        </p:txBody>
      </p:sp>
      <p:sp>
        <p:nvSpPr>
          <p:cNvPr id="2" name="Platshållare för text 3">
            <a:extLst>
              <a:ext uri="{FF2B5EF4-FFF2-40B4-BE49-F238E27FC236}">
                <a16:creationId xmlns:a16="http://schemas.microsoft.com/office/drawing/2014/main" id="{17C66704-CAD6-16C7-2C85-8298CA8C1FBB}"/>
              </a:ext>
            </a:extLst>
          </p:cNvPr>
          <p:cNvSpPr>
            <a:spLocks noGrp="1"/>
          </p:cNvSpPr>
          <p:nvPr>
            <p:ph type="body" sz="quarter" idx="10" hasCustomPrompt="1"/>
          </p:nvPr>
        </p:nvSpPr>
        <p:spPr>
          <a:xfrm>
            <a:off x="162000" y="6114460"/>
            <a:ext cx="2265113" cy="743540"/>
          </a:xfrm>
          <a:blipFill>
            <a:blip r:embed="rId3"/>
            <a:stretch>
              <a:fillRect/>
            </a:stretch>
          </a:blipFill>
        </p:spPr>
        <p:txBody>
          <a:bodyPr/>
          <a:lstStyle>
            <a:lvl1pPr marL="0" indent="0">
              <a:buNone/>
              <a:defRPr/>
            </a:lvl1pPr>
          </a:lstStyle>
          <a:p>
            <a:pPr lvl="0"/>
            <a:r>
              <a:rPr lang="sv-SE" dirty="0"/>
              <a:t> </a:t>
            </a:r>
          </a:p>
        </p:txBody>
      </p:sp>
      <p:sp>
        <p:nvSpPr>
          <p:cNvPr id="6" name="Platshållare för text 5">
            <a:extLst>
              <a:ext uri="{FF2B5EF4-FFF2-40B4-BE49-F238E27FC236}">
                <a16:creationId xmlns:a16="http://schemas.microsoft.com/office/drawing/2014/main" id="{305DDD9A-6EC6-6B82-75E6-701637A79DD2}"/>
              </a:ext>
            </a:extLst>
          </p:cNvPr>
          <p:cNvSpPr>
            <a:spLocks noGrp="1"/>
          </p:cNvSpPr>
          <p:nvPr>
            <p:ph type="body" sz="quarter" idx="14"/>
          </p:nvPr>
        </p:nvSpPr>
        <p:spPr>
          <a:xfrm>
            <a:off x="343877" y="970790"/>
            <a:ext cx="4814887" cy="1152525"/>
          </a:xfrm>
        </p:spPr>
        <p:txBody>
          <a:bodyPr/>
          <a:lstStyle>
            <a:lvl1pPr marL="342900" indent="-342900">
              <a:buFont typeface="Arial" panose="020B0604020202020204" pitchFamily="34" charset="0"/>
              <a:buChar cha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4052540735"/>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Budskapsbild utfallande bild blå vänster">
    <p:bg>
      <p:bgRef idx="1001">
        <a:schemeClr val="bg1"/>
      </p:bgRef>
    </p:bg>
    <p:spTree>
      <p:nvGrpSpPr>
        <p:cNvPr id="1" name=""/>
        <p:cNvGrpSpPr/>
        <p:nvPr/>
      </p:nvGrpSpPr>
      <p:grpSpPr>
        <a:xfrm>
          <a:off x="0" y="0"/>
          <a:ext cx="0" cy="0"/>
          <a:chOff x="0" y="0"/>
          <a:chExt cx="0" cy="0"/>
        </a:xfrm>
      </p:grpSpPr>
      <p:sp>
        <p:nvSpPr>
          <p:cNvPr id="12" name="Platshållare för bild 11">
            <a:extLst>
              <a:ext uri="{FF2B5EF4-FFF2-40B4-BE49-F238E27FC236}">
                <a16:creationId xmlns:a16="http://schemas.microsoft.com/office/drawing/2014/main" id="{B1F82035-89D1-9B7C-805B-DF48ABB2E3EF}"/>
              </a:ext>
            </a:extLst>
          </p:cNvPr>
          <p:cNvSpPr>
            <a:spLocks noGrp="1"/>
          </p:cNvSpPr>
          <p:nvPr>
            <p:ph type="pic" sz="quarter" idx="14" hasCustomPrompt="1"/>
          </p:nvPr>
        </p:nvSpPr>
        <p:spPr>
          <a:xfrm>
            <a:off x="11875"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3843160 h 6858000"/>
              <a:gd name="connsiteX3" fmla="*/ 12104401 w 12192000"/>
              <a:gd name="connsiteY3" fmla="*/ 3763544 h 6858000"/>
              <a:gd name="connsiteX4" fmla="*/ 9768408 w 12192000"/>
              <a:gd name="connsiteY4" fmla="*/ 2924944 h 6858000"/>
              <a:gd name="connsiteX5" fmla="*/ 6096000 w 12192000"/>
              <a:gd name="connsiteY5" fmla="*/ 6597352 h 6858000"/>
              <a:gd name="connsiteX6" fmla="*/ 6109162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12192000" y="0"/>
                </a:lnTo>
                <a:lnTo>
                  <a:pt x="12192000" y="3843160"/>
                </a:lnTo>
                <a:lnTo>
                  <a:pt x="12104401" y="3763544"/>
                </a:lnTo>
                <a:cubicBezTo>
                  <a:pt x="11469592" y="3239653"/>
                  <a:pt x="10655752" y="2924944"/>
                  <a:pt x="9768408" y="2924944"/>
                </a:cubicBezTo>
                <a:cubicBezTo>
                  <a:pt x="7740193" y="2924944"/>
                  <a:pt x="6096000" y="4569137"/>
                  <a:pt x="6096000" y="6597352"/>
                </a:cubicBezTo>
                <a:lnTo>
                  <a:pt x="6109162" y="6858000"/>
                </a:lnTo>
                <a:lnTo>
                  <a:pt x="0" y="6858000"/>
                </a:lnTo>
                <a:close/>
              </a:path>
            </a:pathLst>
          </a:custGeom>
          <a:blipFill>
            <a:blip r:embed="rId2"/>
            <a:stretch>
              <a:fillRect r="-15"/>
            </a:stretch>
          </a:blipFill>
        </p:spPr>
        <p:txBody>
          <a:bodyPr wrap="square">
            <a:noAutofit/>
          </a:bodyPr>
          <a:lstStyle>
            <a:lvl1pPr marL="0" indent="0">
              <a:buNone/>
              <a:defRPr sz="2000">
                <a:solidFill>
                  <a:schemeClr val="accent5"/>
                </a:solidFill>
              </a:defRPr>
            </a:lvl1pPr>
          </a:lstStyle>
          <a:p>
            <a:pPr marL="0" marR="0" lvl="0" indent="0" algn="l" defTabSz="914400" rtl="0" eaLnBrk="1" fontAlgn="auto" latinLnBrk="0" hangingPunct="1">
              <a:lnSpc>
                <a:spcPct val="100000"/>
              </a:lnSpc>
              <a:spcBef>
                <a:spcPct val="20000"/>
              </a:spcBef>
              <a:spcAft>
                <a:spcPts val="0"/>
              </a:spcAft>
              <a:buClr>
                <a:schemeClr val="tx2"/>
              </a:buClr>
              <a:buSzTx/>
              <a:buFont typeface="Arial" pitchFamily="34" charset="0"/>
              <a:buNone/>
              <a:tabLst/>
              <a:defRPr/>
            </a:pPr>
            <a:r>
              <a:rPr lang="sv-SE" dirty="0"/>
              <a:t>Infoga en bild i hög </a:t>
            </a:r>
            <a:r>
              <a:rPr lang="sv-SE"/>
              <a:t>kvalitet (1600 px) </a:t>
            </a:r>
            <a:r>
              <a:rPr lang="sv-SE" dirty="0"/>
              <a:t>med fokuspunkt till mitten/vänster.</a:t>
            </a:r>
          </a:p>
        </p:txBody>
      </p:sp>
      <p:sp>
        <p:nvSpPr>
          <p:cNvPr id="4" name="Platshållare för text 3">
            <a:extLst>
              <a:ext uri="{FF2B5EF4-FFF2-40B4-BE49-F238E27FC236}">
                <a16:creationId xmlns:a16="http://schemas.microsoft.com/office/drawing/2014/main" id="{36C69E1A-6FF5-06FE-E266-60228C493A79}"/>
              </a:ext>
            </a:extLst>
          </p:cNvPr>
          <p:cNvSpPr>
            <a:spLocks noGrp="1"/>
          </p:cNvSpPr>
          <p:nvPr>
            <p:ph type="body" sz="quarter" idx="10" hasCustomPrompt="1"/>
          </p:nvPr>
        </p:nvSpPr>
        <p:spPr>
          <a:xfrm>
            <a:off x="162000" y="6114460"/>
            <a:ext cx="2265113" cy="743540"/>
          </a:xfrm>
          <a:blipFill>
            <a:blip r:embed="rId3"/>
            <a:stretch>
              <a:fillRect/>
            </a:stretch>
          </a:blipFill>
        </p:spPr>
        <p:txBody>
          <a:bodyPr/>
          <a:lstStyle>
            <a:lvl1pPr marL="0" indent="0">
              <a:buNone/>
              <a:defRPr/>
            </a:lvl1pPr>
          </a:lstStyle>
          <a:p>
            <a:pPr lvl="0"/>
            <a:r>
              <a:rPr lang="sv-SE" dirty="0"/>
              <a:t> </a:t>
            </a:r>
          </a:p>
        </p:txBody>
      </p:sp>
      <p:sp>
        <p:nvSpPr>
          <p:cNvPr id="3" name="Platshållare för text 12">
            <a:extLst>
              <a:ext uri="{FF2B5EF4-FFF2-40B4-BE49-F238E27FC236}">
                <a16:creationId xmlns:a16="http://schemas.microsoft.com/office/drawing/2014/main" id="{BC47339C-AAF2-A913-3C63-D0BA019A1122}"/>
              </a:ext>
            </a:extLst>
          </p:cNvPr>
          <p:cNvSpPr>
            <a:spLocks noGrp="1"/>
          </p:cNvSpPr>
          <p:nvPr>
            <p:ph type="body" sz="quarter" idx="13" hasCustomPrompt="1"/>
          </p:nvPr>
        </p:nvSpPr>
        <p:spPr>
          <a:xfrm>
            <a:off x="7256485" y="3988659"/>
            <a:ext cx="4456138" cy="611981"/>
          </a:xfrm>
        </p:spPr>
        <p:txBody>
          <a:bodyPr/>
          <a:lstStyle>
            <a:lvl1pPr marL="0" indent="0">
              <a:buNone/>
              <a:defRPr sz="3200" b="1">
                <a:solidFill>
                  <a:schemeClr val="tx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sv-SE" dirty="0"/>
              <a:t>Skriv rubrik</a:t>
            </a:r>
          </a:p>
        </p:txBody>
      </p:sp>
      <p:sp>
        <p:nvSpPr>
          <p:cNvPr id="5" name="Platshållare för text 2">
            <a:extLst>
              <a:ext uri="{FF2B5EF4-FFF2-40B4-BE49-F238E27FC236}">
                <a16:creationId xmlns:a16="http://schemas.microsoft.com/office/drawing/2014/main" id="{E1B94436-B3EE-2236-86B5-1F42B11A02A6}"/>
              </a:ext>
            </a:extLst>
          </p:cNvPr>
          <p:cNvSpPr>
            <a:spLocks noGrp="1"/>
          </p:cNvSpPr>
          <p:nvPr>
            <p:ph type="body" sz="quarter" idx="15"/>
          </p:nvPr>
        </p:nvSpPr>
        <p:spPr>
          <a:xfrm>
            <a:off x="7256485" y="4603078"/>
            <a:ext cx="4473399" cy="1296988"/>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508459781"/>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Sidfot enbart">
    <p:spTree>
      <p:nvGrpSpPr>
        <p:cNvPr id="1" name=""/>
        <p:cNvGrpSpPr/>
        <p:nvPr/>
      </p:nvGrpSpPr>
      <p:grpSpPr>
        <a:xfrm>
          <a:off x="0" y="0"/>
          <a:ext cx="0" cy="0"/>
          <a:chOff x="0" y="0"/>
          <a:chExt cx="0" cy="0"/>
        </a:xfrm>
      </p:grpSpPr>
      <p:sp>
        <p:nvSpPr>
          <p:cNvPr id="4" name="Platshållare för text 3">
            <a:extLst>
              <a:ext uri="{FF2B5EF4-FFF2-40B4-BE49-F238E27FC236}">
                <a16:creationId xmlns:a16="http://schemas.microsoft.com/office/drawing/2014/main" id="{36C69E1A-6FF5-06FE-E266-60228C493A79}"/>
              </a:ext>
            </a:extLst>
          </p:cNvPr>
          <p:cNvSpPr>
            <a:spLocks noGrp="1"/>
          </p:cNvSpPr>
          <p:nvPr>
            <p:ph type="body" sz="quarter" idx="10" hasCustomPrompt="1"/>
          </p:nvPr>
        </p:nvSpPr>
        <p:spPr>
          <a:xfrm>
            <a:off x="162000" y="6116400"/>
            <a:ext cx="2265113" cy="743540"/>
          </a:xfrm>
          <a:blipFill>
            <a:blip r:embed="rId2"/>
            <a:stretch>
              <a:fillRect/>
            </a:stretch>
          </a:blipFill>
        </p:spPr>
        <p:txBody>
          <a:bodyPr/>
          <a:lstStyle>
            <a:lvl1pPr marL="0" indent="0">
              <a:buNone/>
              <a:defRPr/>
            </a:lvl1pPr>
          </a:lstStyle>
          <a:p>
            <a:pPr lvl="0"/>
            <a:r>
              <a:rPr lang="sv-SE" dirty="0"/>
              <a:t> </a:t>
            </a:r>
          </a:p>
        </p:txBody>
      </p:sp>
    </p:spTree>
    <p:extLst>
      <p:ext uri="{BB962C8B-B14F-4D97-AF65-F5344CB8AC3E}">
        <p14:creationId xmlns:p14="http://schemas.microsoft.com/office/powerpoint/2010/main" val="32448057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rdbild">
    <p:bg>
      <p:bgPr>
        <a:solidFill>
          <a:srgbClr val="FFFFFF"/>
        </a:solidFill>
        <a:effectLst/>
      </p:bgPr>
    </p:bg>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C79CA7B4-E0DE-88F8-8059-B281417D305F}"/>
              </a:ext>
            </a:extLst>
          </p:cNvPr>
          <p:cNvSpPr>
            <a:spLocks noGrp="1"/>
          </p:cNvSpPr>
          <p:nvPr>
            <p:ph type="pic" sz="quarter" idx="10" hasCustomPrompt="1"/>
          </p:nvPr>
        </p:nvSpPr>
        <p:spPr>
          <a:xfrm>
            <a:off x="937024" y="620688"/>
            <a:ext cx="10317951" cy="4431560"/>
          </a:xfrm>
        </p:spPr>
        <p:txBody>
          <a:bodyPr anchor="t" anchorCtr="1"/>
          <a:lstStyle>
            <a:lvl1pPr marL="0" indent="0">
              <a:buNone/>
              <a:defRPr sz="2000">
                <a:solidFill>
                  <a:schemeClr val="tx1"/>
                </a:solidFill>
              </a:defRPr>
            </a:lvl1pPr>
          </a:lstStyle>
          <a:p>
            <a:r>
              <a:rPr lang="sv-SE"/>
              <a:t>Infoga ordbild från bildbanken.</a:t>
            </a:r>
          </a:p>
        </p:txBody>
      </p:sp>
    </p:spTree>
    <p:extLst>
      <p:ext uri="{BB962C8B-B14F-4D97-AF65-F5344CB8AC3E}">
        <p14:creationId xmlns:p14="http://schemas.microsoft.com/office/powerpoint/2010/main" val="3156090446"/>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lutbild-tack">
    <p:bg>
      <p:bgPr>
        <a:solidFill>
          <a:schemeClr val="bg1"/>
        </a:solidFill>
        <a:effectLst/>
      </p:bgPr>
    </p:bg>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CCDC759B-B4C9-AACA-C269-06B81AA2202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25022" y="764704"/>
            <a:ext cx="7629987" cy="4032448"/>
          </a:xfrm>
          <a:prstGeom prst="rect">
            <a:avLst/>
          </a:prstGeom>
        </p:spPr>
      </p:pic>
      <p:sp>
        <p:nvSpPr>
          <p:cNvPr id="3" name="Platshållare för text 2">
            <a:extLst>
              <a:ext uri="{FF2B5EF4-FFF2-40B4-BE49-F238E27FC236}">
                <a16:creationId xmlns:a16="http://schemas.microsoft.com/office/drawing/2014/main" id="{EC8BB20B-DF37-1370-4A43-B23B346E792F}"/>
              </a:ext>
            </a:extLst>
          </p:cNvPr>
          <p:cNvSpPr>
            <a:spLocks noGrp="1"/>
          </p:cNvSpPr>
          <p:nvPr>
            <p:ph type="body" sz="quarter" idx="12" hasCustomPrompt="1"/>
          </p:nvPr>
        </p:nvSpPr>
        <p:spPr>
          <a:xfrm>
            <a:off x="6240016" y="5013176"/>
            <a:ext cx="5616500" cy="1512888"/>
          </a:xfrm>
        </p:spPr>
        <p:txBody>
          <a:bodyPr anchor="ctr" anchorCtr="0"/>
          <a:lstStyle>
            <a:lvl1pPr marL="0" indent="0" algn="r">
              <a:buNone/>
              <a:defRPr/>
            </a:lvl1pPr>
          </a:lstStyle>
          <a:p>
            <a:pPr lvl="0"/>
            <a:r>
              <a:rPr lang="sv-SE" dirty="0"/>
              <a:t>Skriv </a:t>
            </a:r>
            <a:r>
              <a:rPr lang="sv-SE" dirty="0" err="1"/>
              <a:t>epostadress</a:t>
            </a:r>
            <a:endParaRPr lang="sv-SE" dirty="0"/>
          </a:p>
        </p:txBody>
      </p:sp>
    </p:spTree>
    <p:extLst>
      <p:ext uri="{BB962C8B-B14F-4D97-AF65-F5344CB8AC3E}">
        <p14:creationId xmlns:p14="http://schemas.microsoft.com/office/powerpoint/2010/main" val="1254873596"/>
      </p:ext>
    </p:extLst>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Upphovsrätt">
    <p:spTree>
      <p:nvGrpSpPr>
        <p:cNvPr id="1" name=""/>
        <p:cNvGrpSpPr/>
        <p:nvPr/>
      </p:nvGrpSpPr>
      <p:grpSpPr>
        <a:xfrm>
          <a:off x="0" y="0"/>
          <a:ext cx="0" cy="0"/>
          <a:chOff x="0" y="0"/>
          <a:chExt cx="0" cy="0"/>
        </a:xfrm>
      </p:grpSpPr>
      <p:sp>
        <p:nvSpPr>
          <p:cNvPr id="4" name="Platshållare för text 3">
            <a:extLst>
              <a:ext uri="{FF2B5EF4-FFF2-40B4-BE49-F238E27FC236}">
                <a16:creationId xmlns:a16="http://schemas.microsoft.com/office/drawing/2014/main" id="{36C69E1A-6FF5-06FE-E266-60228C493A79}"/>
              </a:ext>
            </a:extLst>
          </p:cNvPr>
          <p:cNvSpPr>
            <a:spLocks noGrp="1"/>
          </p:cNvSpPr>
          <p:nvPr>
            <p:ph type="body" sz="quarter" idx="10" hasCustomPrompt="1"/>
          </p:nvPr>
        </p:nvSpPr>
        <p:spPr>
          <a:xfrm>
            <a:off x="162000" y="6116400"/>
            <a:ext cx="2265113" cy="743540"/>
          </a:xfrm>
          <a:blipFill>
            <a:blip r:embed="rId2"/>
            <a:stretch>
              <a:fillRect/>
            </a:stretch>
          </a:blipFill>
        </p:spPr>
        <p:txBody>
          <a:bodyPr/>
          <a:lstStyle>
            <a:lvl1pPr marL="0" indent="0">
              <a:buNone/>
              <a:defRPr/>
            </a:lvl1pPr>
          </a:lstStyle>
          <a:p>
            <a:pPr lvl="0"/>
            <a:r>
              <a:rPr lang="sv-SE" dirty="0"/>
              <a:t> </a:t>
            </a:r>
          </a:p>
        </p:txBody>
      </p:sp>
      <p:sp>
        <p:nvSpPr>
          <p:cNvPr id="2" name="textruta 1">
            <a:extLst>
              <a:ext uri="{FF2B5EF4-FFF2-40B4-BE49-F238E27FC236}">
                <a16:creationId xmlns:a16="http://schemas.microsoft.com/office/drawing/2014/main" id="{56FA0A3D-42DD-1171-A82A-E59CF02B97F7}"/>
              </a:ext>
            </a:extLst>
          </p:cNvPr>
          <p:cNvSpPr txBox="1"/>
          <p:nvPr userDrawn="1"/>
        </p:nvSpPr>
        <p:spPr>
          <a:xfrm>
            <a:off x="1631504" y="1412776"/>
            <a:ext cx="8640960" cy="3312368"/>
          </a:xfrm>
          <a:prstGeom prst="rect">
            <a:avLst/>
          </a:prstGeom>
        </p:spPr>
        <p:txBody>
          <a:bodyPr vert="horz" wrap="square" lIns="91440" tIns="45720" rIns="91440" bIns="45720" rtlCol="0" anchor="t">
            <a:noAutofit/>
          </a:bodyPr>
          <a:lstStyle/>
          <a:p>
            <a:pPr algn="l"/>
            <a:r>
              <a:rPr lang="sv-SE" sz="1800" b="1">
                <a:solidFill>
                  <a:schemeClr val="tx1"/>
                </a:solidFill>
              </a:rPr>
              <a:t>Upphovsrätt</a:t>
            </a:r>
          </a:p>
          <a:p>
            <a:pPr algn="l"/>
            <a:r>
              <a:rPr lang="sv-SE"/>
              <a:t>Dokumentet är framtaget av Suntarbetsliv med det syfte som framgår av titelbilden. Powerpoint-bilderna följer Suntarbetslivs visuella identitet. </a:t>
            </a:r>
          </a:p>
          <a:p>
            <a:pPr algn="l"/>
            <a:endParaRPr lang="sv-SE"/>
          </a:p>
          <a:p>
            <a:pPr algn="l"/>
            <a:r>
              <a:rPr lang="sv-SE"/>
              <a:t>Tänk på att foton, bilder, illustrationer och filmer är Suntarbetslivs. Om du önskar använda någon bild i en egen presentation, gör då till exempel en skärmdump där Suntarbetslivs logotype syns, så att det är tydligt vem som är avsändare. Du kan också göra en egen bild enligt din organisations visuella identitet där du inspireras av Suntarbetslivs bildidéer. </a:t>
            </a:r>
          </a:p>
          <a:p>
            <a:pPr algn="l"/>
            <a:endParaRPr lang="sv-SE"/>
          </a:p>
          <a:p>
            <a:pPr algn="l"/>
            <a:r>
              <a:rPr lang="sv-SE"/>
              <a:t>Du kan alltså inte ta eller låna powerpoint-bilder, bilder, foton, illustrationer eller filmer utan att ange källa. </a:t>
            </a:r>
          </a:p>
          <a:p>
            <a:pPr algn="l"/>
            <a:endParaRPr lang="sv-SE"/>
          </a:p>
          <a:p>
            <a:pPr algn="l"/>
            <a:r>
              <a:rPr lang="sv-SE"/>
              <a:t>Kontakta gärna </a:t>
            </a:r>
            <a:r>
              <a:rPr lang="sv-SE">
                <a:hlinkClick r:id="rId3"/>
              </a:rPr>
              <a:t>fraga@suntarbetsliv.se</a:t>
            </a:r>
            <a:r>
              <a:rPr lang="sv-SE"/>
              <a:t> om du undrar över något!</a:t>
            </a:r>
            <a:endParaRPr lang="sv-SE" sz="1800" b="0" dirty="0">
              <a:solidFill>
                <a:schemeClr val="tx1"/>
              </a:solidFill>
            </a:endParaRPr>
          </a:p>
        </p:txBody>
      </p:sp>
    </p:spTree>
    <p:extLst>
      <p:ext uri="{BB962C8B-B14F-4D97-AF65-F5344CB8AC3E}">
        <p14:creationId xmlns:p14="http://schemas.microsoft.com/office/powerpoint/2010/main" val="35963785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SA_Slutbild">
    <p:spTree>
      <p:nvGrpSpPr>
        <p:cNvPr id="1" name=""/>
        <p:cNvGrpSpPr/>
        <p:nvPr/>
      </p:nvGrpSpPr>
      <p:grpSpPr>
        <a:xfrm>
          <a:off x="0" y="0"/>
          <a:ext cx="0" cy="0"/>
          <a:chOff x="0" y="0"/>
          <a:chExt cx="0" cy="0"/>
        </a:xfrm>
      </p:grpSpPr>
      <p:pic>
        <p:nvPicPr>
          <p:cNvPr id="4" name="Bildobjekt 3" descr="En bild som visar text&#10;&#10;Automatiskt genererad beskrivning">
            <a:extLst>
              <a:ext uri="{FF2B5EF4-FFF2-40B4-BE49-F238E27FC236}">
                <a16:creationId xmlns:a16="http://schemas.microsoft.com/office/drawing/2014/main" id="{CA77A244-67F6-00B4-AFA1-43154AF768B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79576" y="1556792"/>
            <a:ext cx="7632848" cy="3484395"/>
          </a:xfrm>
          <a:prstGeom prst="rect">
            <a:avLst/>
          </a:prstGeom>
        </p:spPr>
      </p:pic>
    </p:spTree>
    <p:extLst>
      <p:ext uri="{BB962C8B-B14F-4D97-AF65-F5344CB8AC3E}">
        <p14:creationId xmlns:p14="http://schemas.microsoft.com/office/powerpoint/2010/main" val="30524611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4721476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cSld name="SA_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mall för rubrikformat</a:t>
            </a:r>
            <a:endParaRPr lang="sv-SE" dirty="0"/>
          </a:p>
        </p:txBody>
      </p:sp>
    </p:spTree>
    <p:extLst>
      <p:ext uri="{BB962C8B-B14F-4D97-AF65-F5344CB8AC3E}">
        <p14:creationId xmlns:p14="http://schemas.microsoft.com/office/powerpoint/2010/main" val="31777953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368310" y="692696"/>
            <a:ext cx="11488327" cy="720080"/>
          </a:xfrm>
          <a:prstGeom prst="rect">
            <a:avLst/>
          </a:prstGeom>
        </p:spPr>
        <p:txBody>
          <a:bodyPr vert="horz" lIns="91440" tIns="45720" rIns="91440" bIns="45720" rtlCol="0" anchor="t">
            <a:noAutofit/>
          </a:bodyPr>
          <a:lstStyle/>
          <a:p>
            <a:r>
              <a:rPr lang="sv-SE" dirty="0"/>
              <a:t>Klicka här för att ändra format</a:t>
            </a:r>
          </a:p>
        </p:txBody>
      </p:sp>
      <p:sp>
        <p:nvSpPr>
          <p:cNvPr id="3" name="Platshållare för text 2"/>
          <p:cNvSpPr>
            <a:spLocks noGrp="1"/>
          </p:cNvSpPr>
          <p:nvPr>
            <p:ph type="body" idx="1"/>
          </p:nvPr>
        </p:nvSpPr>
        <p:spPr>
          <a:xfrm>
            <a:off x="1055440" y="1772816"/>
            <a:ext cx="10081118" cy="4341644"/>
          </a:xfrm>
          <a:prstGeom prst="rect">
            <a:avLst/>
          </a:prstGeom>
        </p:spPr>
        <p:txBody>
          <a:bodyPr vert="horz" lIns="91440" tIns="45720" rIns="91440" bIns="4572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pic>
        <p:nvPicPr>
          <p:cNvPr id="6" name="Bildobjekt 5" descr="En bild som visar logotyp&#10;&#10;Automatiskt genererad beskrivning">
            <a:extLst>
              <a:ext uri="{FF2B5EF4-FFF2-40B4-BE49-F238E27FC236}">
                <a16:creationId xmlns:a16="http://schemas.microsoft.com/office/drawing/2014/main" id="{BF268340-A9C7-25A8-852A-961750AB8517}"/>
              </a:ext>
            </a:extLst>
          </p:cNvPr>
          <p:cNvPicPr>
            <a:picLocks noChangeAspect="1"/>
          </p:cNvPicPr>
          <p:nvPr userDrawn="1"/>
        </p:nvPicPr>
        <p:blipFill>
          <a:blip r:embed="rId32">
            <a:extLst>
              <a:ext uri="{28A0092B-C50C-407E-A947-70E740481C1C}">
                <a14:useLocalDpi xmlns:a14="http://schemas.microsoft.com/office/drawing/2010/main" val="0"/>
              </a:ext>
            </a:extLst>
          </a:blip>
          <a:stretch>
            <a:fillRect/>
          </a:stretch>
        </p:blipFill>
        <p:spPr>
          <a:xfrm>
            <a:off x="160525" y="6125664"/>
            <a:ext cx="2265113" cy="745745"/>
          </a:xfrm>
          <a:prstGeom prst="rect">
            <a:avLst/>
          </a:prstGeom>
        </p:spPr>
      </p:pic>
    </p:spTree>
    <p:extLst>
      <p:ext uri="{BB962C8B-B14F-4D97-AF65-F5344CB8AC3E}">
        <p14:creationId xmlns:p14="http://schemas.microsoft.com/office/powerpoint/2010/main" val="2922989867"/>
      </p:ext>
    </p:extLst>
  </p:cSld>
  <p:clrMap bg1="lt1" tx1="dk1" bg2="lt2" tx2="dk2" accent1="accent1" accent2="accent2" accent3="accent3" accent4="accent4" accent5="accent5" accent6="accent6" hlink="hlink" folHlink="folHlink"/>
  <p:sldLayoutIdLst>
    <p:sldLayoutId id="2147483859" r:id="rId1"/>
    <p:sldLayoutId id="2147483860" r:id="rId2"/>
    <p:sldLayoutId id="2147483715" r:id="rId3"/>
    <p:sldLayoutId id="2147483869" r:id="rId4"/>
    <p:sldLayoutId id="2147483892" r:id="rId5"/>
    <p:sldLayoutId id="2147483841" r:id="rId6"/>
    <p:sldLayoutId id="2147483886" r:id="rId7"/>
    <p:sldLayoutId id="2147483842" r:id="rId8"/>
    <p:sldLayoutId id="2147483718" r:id="rId9"/>
    <p:sldLayoutId id="2147483882" r:id="rId10"/>
    <p:sldLayoutId id="2147483881" r:id="rId11"/>
    <p:sldLayoutId id="2147483897" r:id="rId12"/>
    <p:sldLayoutId id="2147483898" r:id="rId13"/>
    <p:sldLayoutId id="2147483879" r:id="rId14"/>
    <p:sldLayoutId id="2147483890" r:id="rId15"/>
    <p:sldLayoutId id="2147483876" r:id="rId16"/>
    <p:sldLayoutId id="2147483878" r:id="rId17"/>
    <p:sldLayoutId id="2147483875" r:id="rId18"/>
    <p:sldLayoutId id="2147483855" r:id="rId19"/>
    <p:sldLayoutId id="2147483861" r:id="rId20"/>
    <p:sldLayoutId id="2147483871" r:id="rId21"/>
    <p:sldLayoutId id="2147483895" r:id="rId22"/>
    <p:sldLayoutId id="2147483870" r:id="rId23"/>
    <p:sldLayoutId id="2147483891" r:id="rId24"/>
    <p:sldLayoutId id="2147483893" r:id="rId25"/>
    <p:sldLayoutId id="2147483894" r:id="rId26"/>
    <p:sldLayoutId id="2147483896" r:id="rId27"/>
    <p:sldLayoutId id="2147483649" r:id="rId28"/>
    <p:sldLayoutId id="2147483900" r:id="rId29"/>
    <p:sldLayoutId id="2147483901" r:id="rId30"/>
  </p:sldLayoutIdLst>
  <p:txStyles>
    <p:titleStyle>
      <a:lvl1pPr algn="l" defTabSz="914400" rtl="0" eaLnBrk="1" latinLnBrk="0" hangingPunct="1">
        <a:spcBef>
          <a:spcPct val="0"/>
        </a:spcBef>
        <a:buNone/>
        <a:defRPr sz="3200" b="1" kern="0" baseline="0">
          <a:solidFill>
            <a:schemeClr val="tx2"/>
          </a:solidFill>
          <a:latin typeface="+mj-lt"/>
          <a:ea typeface="+mj-ea"/>
          <a:cs typeface="Arial" pitchFamily="34" charset="0"/>
        </a:defRPr>
      </a:lvl1pPr>
    </p:titleStyle>
    <p:bodyStyle>
      <a:lvl1pPr marL="180975" indent="-180975" algn="l" defTabSz="914400" rtl="0" eaLnBrk="1" latinLnBrk="0" hangingPunct="1">
        <a:spcBef>
          <a:spcPct val="20000"/>
        </a:spcBef>
        <a:buClrTx/>
        <a:buFont typeface="Arial" panose="020B0604020202020204" pitchFamily="34" charset="0"/>
        <a:buChar char="•"/>
        <a:defRPr sz="2300" kern="0">
          <a:solidFill>
            <a:schemeClr val="tx1"/>
          </a:solidFill>
          <a:latin typeface="Calibri" panose="020F0502020204030204" pitchFamily="34" charset="0"/>
          <a:ea typeface="+mn-ea"/>
          <a:cs typeface="Times New Roman" pitchFamily="18" charset="0"/>
        </a:defRPr>
      </a:lvl1pPr>
      <a:lvl2pPr marL="361950" indent="-180975" algn="l" defTabSz="914400" rtl="0" eaLnBrk="1" latinLnBrk="0" hangingPunct="1">
        <a:spcBef>
          <a:spcPct val="20000"/>
        </a:spcBef>
        <a:buClrTx/>
        <a:buFont typeface="Arial" panose="020B0604020202020204" pitchFamily="34" charset="0"/>
        <a:buChar char="•"/>
        <a:defRPr sz="1800" kern="0" baseline="0">
          <a:solidFill>
            <a:schemeClr val="tx1"/>
          </a:solidFill>
          <a:latin typeface="Calibri" panose="020F0502020204030204" pitchFamily="34" charset="0"/>
          <a:ea typeface="+mn-ea"/>
          <a:cs typeface="Times New Roman" pitchFamily="18" charset="0"/>
        </a:defRPr>
      </a:lvl2pPr>
      <a:lvl3pPr marL="534988" indent="-173038" algn="l" defTabSz="914400" rtl="0" eaLnBrk="1" latinLnBrk="0" hangingPunct="1">
        <a:spcBef>
          <a:spcPct val="20000"/>
        </a:spcBef>
        <a:buClrTx/>
        <a:buFont typeface="Arial" panose="020B0604020202020204" pitchFamily="34" charset="0"/>
        <a:buChar char="•"/>
        <a:defRPr sz="1600" kern="0" baseline="0">
          <a:solidFill>
            <a:schemeClr val="tx1"/>
          </a:solidFill>
          <a:latin typeface="Calibri" panose="020F0502020204030204" pitchFamily="34" charset="0"/>
          <a:ea typeface="+mn-ea"/>
          <a:cs typeface="Times New Roman" pitchFamily="18" charset="0"/>
        </a:defRPr>
      </a:lvl3pPr>
      <a:lvl4pPr marL="715963" indent="-180975" algn="l" defTabSz="914400" rtl="0" eaLnBrk="1" latinLnBrk="0" hangingPunct="1">
        <a:spcBef>
          <a:spcPct val="20000"/>
        </a:spcBef>
        <a:buClrTx/>
        <a:buFont typeface="Arial" panose="020B0604020202020204" pitchFamily="34" charset="0"/>
        <a:buChar char="•"/>
        <a:defRPr sz="1400" kern="0">
          <a:solidFill>
            <a:schemeClr val="tx1"/>
          </a:solidFill>
          <a:latin typeface="Calibri" panose="020F0502020204030204" pitchFamily="34" charset="0"/>
          <a:ea typeface="+mn-ea"/>
          <a:cs typeface="Times New Roman" pitchFamily="18" charset="0"/>
        </a:defRPr>
      </a:lvl4pPr>
      <a:lvl5pPr marL="896938" indent="-180975" algn="l" defTabSz="914400" rtl="0" eaLnBrk="1" latinLnBrk="0" hangingPunct="1">
        <a:spcBef>
          <a:spcPct val="20000"/>
        </a:spcBef>
        <a:buClrTx/>
        <a:buFont typeface="Arial" panose="020B0604020202020204" pitchFamily="34" charset="0"/>
        <a:buChar char="•"/>
        <a:defRPr sz="1400" kern="0">
          <a:solidFill>
            <a:schemeClr val="tx1"/>
          </a:solidFill>
          <a:latin typeface="Calibri" panose="020F0502020204030204" pitchFamily="34" charset="0"/>
          <a:ea typeface="+mn-ea"/>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9.xml"/><Relationship Id="rId1" Type="http://schemas.openxmlformats.org/officeDocument/2006/relationships/video" Target="https://www.youtube.com/embed/1Nyg9PZc_ts?feature=oembed" TargetMode="External"/><Relationship Id="rId4" Type="http://schemas.openxmlformats.org/officeDocument/2006/relationships/image" Target="../media/image14.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22.sv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19.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1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1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8.xml"/><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0.xml"/><Relationship Id="rId1" Type="http://schemas.openxmlformats.org/officeDocument/2006/relationships/slideLayout" Target="../slideLayouts/slideLayout29.xml"/><Relationship Id="rId5" Type="http://schemas.openxmlformats.org/officeDocument/2006/relationships/image" Target="../media/image45.png"/><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1.xml"/><Relationship Id="rId1" Type="http://schemas.openxmlformats.org/officeDocument/2006/relationships/slideLayout" Target="../slideLayouts/slideLayout19.xml"/><Relationship Id="rId4" Type="http://schemas.openxmlformats.org/officeDocument/2006/relationships/image" Target="../media/image4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85789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D885274-6F2A-4221-AF5D-00BBED24599A}"/>
              </a:ext>
            </a:extLst>
          </p:cNvPr>
          <p:cNvSpPr>
            <a:spLocks noGrp="1"/>
          </p:cNvSpPr>
          <p:nvPr>
            <p:ph type="title"/>
          </p:nvPr>
        </p:nvSpPr>
        <p:spPr/>
        <p:txBody>
          <a:bodyPr/>
          <a:lstStyle/>
          <a:p>
            <a:r>
              <a:rPr lang="sv-SE" sz="3200" dirty="0">
                <a:solidFill>
                  <a:schemeClr val="accent2"/>
                </a:solidFill>
              </a:rPr>
              <a:t>Agenda</a:t>
            </a:r>
          </a:p>
        </p:txBody>
      </p:sp>
      <p:sp>
        <p:nvSpPr>
          <p:cNvPr id="3" name="Platshållare för innehåll 2">
            <a:extLst>
              <a:ext uri="{FF2B5EF4-FFF2-40B4-BE49-F238E27FC236}">
                <a16:creationId xmlns:a16="http://schemas.microsoft.com/office/drawing/2014/main" id="{B096C2E1-2D0C-4EFD-979A-846FB6260C3F}"/>
              </a:ext>
            </a:extLst>
          </p:cNvPr>
          <p:cNvSpPr>
            <a:spLocks noGrp="1"/>
          </p:cNvSpPr>
          <p:nvPr>
            <p:ph sz="half" idx="1"/>
          </p:nvPr>
        </p:nvSpPr>
        <p:spPr>
          <a:xfrm>
            <a:off x="1055440" y="1772816"/>
            <a:ext cx="7848872" cy="4176464"/>
          </a:xfrm>
        </p:spPr>
        <p:txBody>
          <a:bodyPr/>
          <a:lstStyle/>
          <a:p>
            <a:pPr>
              <a:buClr>
                <a:schemeClr val="accent2"/>
              </a:buClr>
            </a:pPr>
            <a:r>
              <a:rPr lang="sv-SE" dirty="0"/>
              <a:t> </a:t>
            </a:r>
            <a:r>
              <a:rPr lang="sv-SE" sz="2400" dirty="0"/>
              <a:t>Introduktion – Prehabguiden från Suntarbetsliv</a:t>
            </a:r>
          </a:p>
          <a:p>
            <a:pPr>
              <a:buClr>
                <a:schemeClr val="accent2"/>
              </a:buClr>
            </a:pPr>
            <a:r>
              <a:rPr lang="sv-SE" sz="2400" dirty="0"/>
              <a:t> Film</a:t>
            </a:r>
          </a:p>
          <a:p>
            <a:pPr>
              <a:buClr>
                <a:schemeClr val="accent2"/>
              </a:buClr>
            </a:pPr>
            <a:r>
              <a:rPr lang="sv-SE" sz="2400" dirty="0"/>
              <a:t> Varför ska vi jobba med arbetsanpassning och rehabilitering?</a:t>
            </a:r>
          </a:p>
          <a:p>
            <a:pPr>
              <a:buClr>
                <a:schemeClr val="accent2"/>
              </a:buClr>
            </a:pPr>
            <a:r>
              <a:rPr lang="sv-SE" sz="2400" dirty="0"/>
              <a:t> Innehållet i Prehabguiden</a:t>
            </a:r>
          </a:p>
          <a:p>
            <a:pPr>
              <a:buClr>
                <a:schemeClr val="accent2"/>
              </a:buClr>
            </a:pPr>
            <a:r>
              <a:rPr lang="sv-SE" sz="2400" dirty="0"/>
              <a:t> Vad ska man tänka på</a:t>
            </a:r>
          </a:p>
          <a:p>
            <a:pPr>
              <a:buClr>
                <a:schemeClr val="accent2"/>
              </a:buClr>
            </a:pPr>
            <a:r>
              <a:rPr lang="sv-SE" sz="2400" dirty="0"/>
              <a:t> Arbetsanpassning och rehabilitering är en friskfaktor</a:t>
            </a:r>
          </a:p>
          <a:p>
            <a:pPr>
              <a:buClr>
                <a:schemeClr val="accent2"/>
              </a:buClr>
            </a:pPr>
            <a:r>
              <a:rPr lang="sv-SE" sz="2400" dirty="0"/>
              <a:t> Hur går vi vidare</a:t>
            </a:r>
          </a:p>
          <a:p>
            <a:endParaRPr lang="sv-SE" dirty="0"/>
          </a:p>
        </p:txBody>
      </p:sp>
    </p:spTree>
    <p:extLst>
      <p:ext uri="{BB962C8B-B14F-4D97-AF65-F5344CB8AC3E}">
        <p14:creationId xmlns:p14="http://schemas.microsoft.com/office/powerpoint/2010/main" val="7077210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descr="En bild som visar text, utomhus, träd, gräs&#10;&#10;Automatiskt genererad beskrivning">
            <a:extLst>
              <a:ext uri="{FF2B5EF4-FFF2-40B4-BE49-F238E27FC236}">
                <a16:creationId xmlns:a16="http://schemas.microsoft.com/office/drawing/2014/main" id="{50904D63-F439-4729-AC45-EB317E47F7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6" y="0"/>
            <a:ext cx="12188724" cy="6858000"/>
          </a:xfrm>
          <a:prstGeom prst="rect">
            <a:avLst/>
          </a:prstGeom>
        </p:spPr>
      </p:pic>
    </p:spTree>
    <p:extLst>
      <p:ext uri="{BB962C8B-B14F-4D97-AF65-F5344CB8AC3E}">
        <p14:creationId xmlns:p14="http://schemas.microsoft.com/office/powerpoint/2010/main" val="15587429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media 2">
            <a:hlinkClick r:id="" action="ppaction://media"/>
            <a:extLst>
              <a:ext uri="{FF2B5EF4-FFF2-40B4-BE49-F238E27FC236}">
                <a16:creationId xmlns:a16="http://schemas.microsoft.com/office/drawing/2014/main" id="{2C4A2E06-C34F-4D3A-A9EA-EA61D400CC06}"/>
              </a:ext>
            </a:extLst>
          </p:cNvPr>
          <p:cNvPicPr>
            <a:picLocks noRot="1" noChangeAspect="1"/>
          </p:cNvPicPr>
          <p:nvPr>
            <a:videoFile r:link="rId1"/>
          </p:nvPr>
        </p:nvPicPr>
        <p:blipFill>
          <a:blip r:embed="rId4">
            <a:extLst>
              <a:ext uri="{28A0092B-C50C-407E-A947-70E740481C1C}">
                <a14:useLocalDpi xmlns:a14="http://schemas.microsoft.com/office/drawing/2010/main" val="0"/>
              </a:ext>
            </a:extLst>
          </a:blip>
          <a:srcRect/>
          <a:stretch/>
        </p:blipFill>
        <p:spPr>
          <a:xfrm>
            <a:off x="0" y="15240"/>
            <a:ext cx="12192000" cy="6858000"/>
          </a:xfrm>
          <a:prstGeom prst="rect">
            <a:avLst/>
          </a:prstGeom>
        </p:spPr>
      </p:pic>
    </p:spTree>
    <p:extLst>
      <p:ext uri="{BB962C8B-B14F-4D97-AF65-F5344CB8AC3E}">
        <p14:creationId xmlns:p14="http://schemas.microsoft.com/office/powerpoint/2010/main" val="3502342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76335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rundade hörn 3">
            <a:extLst>
              <a:ext uri="{FF2B5EF4-FFF2-40B4-BE49-F238E27FC236}">
                <a16:creationId xmlns:a16="http://schemas.microsoft.com/office/drawing/2014/main" id="{319B5371-B352-231A-6360-339734B7FFFD}"/>
              </a:ext>
            </a:extLst>
          </p:cNvPr>
          <p:cNvSpPr/>
          <p:nvPr/>
        </p:nvSpPr>
        <p:spPr>
          <a:xfrm>
            <a:off x="7536159" y="2492896"/>
            <a:ext cx="3236843" cy="1944216"/>
          </a:xfrm>
          <a:prstGeom prst="roundRect">
            <a:avLst/>
          </a:prstGeom>
          <a:solidFill>
            <a:srgbClr val="F7BA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61B92E58-E926-4042-8D53-B4D00C5AAC51}"/>
              </a:ext>
            </a:extLst>
          </p:cNvPr>
          <p:cNvSpPr>
            <a:spLocks noGrp="1"/>
          </p:cNvSpPr>
          <p:nvPr>
            <p:ph type="title"/>
          </p:nvPr>
        </p:nvSpPr>
        <p:spPr>
          <a:xfrm>
            <a:off x="550744" y="793536"/>
            <a:ext cx="10585816" cy="720080"/>
          </a:xfrm>
        </p:spPr>
        <p:txBody>
          <a:bodyPr/>
          <a:lstStyle/>
          <a:p>
            <a:r>
              <a:rPr lang="sv-SE" dirty="0">
                <a:solidFill>
                  <a:schemeClr val="accent2"/>
                </a:solidFill>
              </a:rPr>
              <a:t>Varför arbetsanpassa och rehabilitera?</a:t>
            </a:r>
          </a:p>
        </p:txBody>
      </p:sp>
      <p:sp>
        <p:nvSpPr>
          <p:cNvPr id="3" name="Platshållare för innehåll 2">
            <a:extLst>
              <a:ext uri="{FF2B5EF4-FFF2-40B4-BE49-F238E27FC236}">
                <a16:creationId xmlns:a16="http://schemas.microsoft.com/office/drawing/2014/main" id="{CE11A657-AD55-4C6E-BA02-94BF14E40CD2}"/>
              </a:ext>
            </a:extLst>
          </p:cNvPr>
          <p:cNvSpPr>
            <a:spLocks noGrp="1"/>
          </p:cNvSpPr>
          <p:nvPr>
            <p:ph sz="half" idx="4294967295"/>
          </p:nvPr>
        </p:nvSpPr>
        <p:spPr>
          <a:xfrm>
            <a:off x="1418998" y="1773238"/>
            <a:ext cx="4557940" cy="4176712"/>
          </a:xfrm>
        </p:spPr>
        <p:txBody>
          <a:bodyPr/>
          <a:lstStyle/>
          <a:p>
            <a:pPr>
              <a:buClr>
                <a:schemeClr val="accent2"/>
              </a:buClr>
            </a:pPr>
            <a:r>
              <a:rPr lang="sv-SE" sz="2400" dirty="0"/>
              <a:t>Är arbetet med arbetsanpassning och rehabilitering viktigt för dig? </a:t>
            </a:r>
          </a:p>
          <a:p>
            <a:pPr>
              <a:buClr>
                <a:schemeClr val="accent2"/>
              </a:buClr>
            </a:pPr>
            <a:r>
              <a:rPr lang="sv-SE" sz="2400" dirty="0"/>
              <a:t>Vad är viktigt och varför? </a:t>
            </a:r>
          </a:p>
          <a:p>
            <a:pPr>
              <a:buClr>
                <a:schemeClr val="accent2"/>
              </a:buClr>
            </a:pPr>
            <a:r>
              <a:rPr lang="sv-SE" sz="2400" dirty="0"/>
              <a:t>Vilken är din drivkraft i arbetet? </a:t>
            </a:r>
          </a:p>
          <a:p>
            <a:pPr>
              <a:buClr>
                <a:schemeClr val="accent2"/>
              </a:buClr>
            </a:pPr>
            <a:r>
              <a:rPr lang="sv-SE" sz="2400" dirty="0"/>
              <a:t>Har du mål för arbetet? Vilka?</a:t>
            </a:r>
          </a:p>
          <a:p>
            <a:pPr>
              <a:buClr>
                <a:schemeClr val="accent2"/>
              </a:buClr>
            </a:pPr>
            <a:r>
              <a:rPr lang="sv-SE" sz="2400" dirty="0"/>
              <a:t>Vilken är din ledstjärna? </a:t>
            </a:r>
          </a:p>
        </p:txBody>
      </p:sp>
      <p:sp>
        <p:nvSpPr>
          <p:cNvPr id="7" name="Platshållare för innehåll 2">
            <a:extLst>
              <a:ext uri="{FF2B5EF4-FFF2-40B4-BE49-F238E27FC236}">
                <a16:creationId xmlns:a16="http://schemas.microsoft.com/office/drawing/2014/main" id="{1BF2DAD1-A840-4057-858C-080F0C6A2251}"/>
              </a:ext>
            </a:extLst>
          </p:cNvPr>
          <p:cNvSpPr txBox="1">
            <a:spLocks/>
          </p:cNvSpPr>
          <p:nvPr/>
        </p:nvSpPr>
        <p:spPr>
          <a:xfrm>
            <a:off x="693455" y="3921257"/>
            <a:ext cx="3967232" cy="1769071"/>
          </a:xfrm>
          <a:prstGeom prst="rect">
            <a:avLst/>
          </a:prstGeom>
        </p:spPr>
        <p:txBody>
          <a:bodyPr vert="horz" lIns="91440" tIns="45720" rIns="91440" bIns="45720" rtlCol="0">
            <a:noAutofit/>
          </a:bodyPr>
          <a:lstStyle>
            <a:lvl1pPr marL="180975" indent="-180975" algn="l" defTabSz="914400" rtl="0" eaLnBrk="1" latinLnBrk="0" hangingPunct="1">
              <a:spcBef>
                <a:spcPct val="20000"/>
              </a:spcBef>
              <a:buFont typeface="Arial" pitchFamily="34" charset="0"/>
              <a:buChar char="•"/>
              <a:defRPr sz="2300" kern="0">
                <a:solidFill>
                  <a:schemeClr val="tx1"/>
                </a:solidFill>
                <a:latin typeface="Calibri" panose="020F0502020204030204" pitchFamily="34" charset="0"/>
                <a:ea typeface="+mn-ea"/>
                <a:cs typeface="Times New Roman" pitchFamily="18" charset="0"/>
              </a:defRPr>
            </a:lvl1pPr>
            <a:lvl2pPr marL="361950" indent="-180975" algn="l" defTabSz="914400" rtl="0" eaLnBrk="1" latinLnBrk="0" hangingPunct="1">
              <a:spcBef>
                <a:spcPct val="20000"/>
              </a:spcBef>
              <a:buFont typeface="Arial" pitchFamily="34" charset="0"/>
              <a:buChar char="–"/>
              <a:defRPr sz="1800" kern="0" baseline="0">
                <a:solidFill>
                  <a:schemeClr val="tx1"/>
                </a:solidFill>
                <a:latin typeface="Calibri" panose="020F0502020204030204" pitchFamily="34" charset="0"/>
                <a:ea typeface="+mn-ea"/>
                <a:cs typeface="Times New Roman" pitchFamily="18" charset="0"/>
              </a:defRPr>
            </a:lvl2pPr>
            <a:lvl3pPr marL="534988" indent="-173038" algn="l" defTabSz="914400" rtl="0" eaLnBrk="1" latinLnBrk="0" hangingPunct="1">
              <a:spcBef>
                <a:spcPct val="20000"/>
              </a:spcBef>
              <a:buFont typeface="Arial" pitchFamily="34" charset="0"/>
              <a:buChar char="•"/>
              <a:defRPr sz="1600" kern="0" baseline="0">
                <a:solidFill>
                  <a:schemeClr val="tx1"/>
                </a:solidFill>
                <a:latin typeface="Calibri" panose="020F0502020204030204" pitchFamily="34" charset="0"/>
                <a:ea typeface="+mn-ea"/>
                <a:cs typeface="Times New Roman" pitchFamily="18" charset="0"/>
              </a:defRPr>
            </a:lvl3pPr>
            <a:lvl4pPr marL="715963" indent="-180975" algn="l" defTabSz="914400" rtl="0" eaLnBrk="1" latinLnBrk="0" hangingPunct="1">
              <a:spcBef>
                <a:spcPct val="20000"/>
              </a:spcBef>
              <a:buFont typeface="Arial" pitchFamily="34" charset="0"/>
              <a:buChar char="–"/>
              <a:defRPr sz="1400" kern="0">
                <a:solidFill>
                  <a:schemeClr val="tx1"/>
                </a:solidFill>
                <a:latin typeface="Calibri" panose="020F0502020204030204" pitchFamily="34" charset="0"/>
                <a:ea typeface="+mn-ea"/>
                <a:cs typeface="Times New Roman" pitchFamily="18" charset="0"/>
              </a:defRPr>
            </a:lvl4pPr>
            <a:lvl5pPr marL="896938" indent="-180975" algn="l" defTabSz="914400" rtl="0" eaLnBrk="1" latinLnBrk="0" hangingPunct="1">
              <a:spcBef>
                <a:spcPct val="20000"/>
              </a:spcBef>
              <a:buFont typeface="Arial" pitchFamily="34" charset="0"/>
              <a:buChar char="»"/>
              <a:defRPr sz="1400" kern="0">
                <a:solidFill>
                  <a:schemeClr val="tx1"/>
                </a:solidFill>
                <a:latin typeface="Calibri" panose="020F0502020204030204" pitchFamily="34" charset="0"/>
                <a:ea typeface="+mn-ea"/>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buClr>
                <a:schemeClr val="accent1"/>
              </a:buClr>
              <a:buFont typeface="+mj-lt"/>
              <a:buAutoNum type="arabicPeriod"/>
            </a:pPr>
            <a:endParaRPr lang="sv-SE" sz="2000"/>
          </a:p>
        </p:txBody>
      </p:sp>
      <p:sp>
        <p:nvSpPr>
          <p:cNvPr id="6" name="Rektangel 5">
            <a:extLst>
              <a:ext uri="{FF2B5EF4-FFF2-40B4-BE49-F238E27FC236}">
                <a16:creationId xmlns:a16="http://schemas.microsoft.com/office/drawing/2014/main" id="{B5285A6F-6722-4390-856A-8AE6D2C61E9F}"/>
              </a:ext>
            </a:extLst>
          </p:cNvPr>
          <p:cNvSpPr/>
          <p:nvPr/>
        </p:nvSpPr>
        <p:spPr>
          <a:xfrm>
            <a:off x="7104112" y="3472175"/>
            <a:ext cx="3283707" cy="1077218"/>
          </a:xfrm>
          <a:prstGeom prst="rect">
            <a:avLst/>
          </a:prstGeom>
          <a:ln>
            <a:noFill/>
          </a:ln>
        </p:spPr>
        <p:txBody>
          <a:bodyPr wrap="square">
            <a:spAutoFit/>
          </a:bodyPr>
          <a:lstStyle/>
          <a:p>
            <a:pPr marL="342900" indent="-342900">
              <a:buClr>
                <a:schemeClr val="accent2"/>
              </a:buClr>
              <a:buFont typeface="+mj-lt"/>
              <a:buAutoNum type="arabicPeriod"/>
            </a:pPr>
            <a:r>
              <a:rPr lang="sv-SE" sz="1600" dirty="0"/>
              <a:t>Reflektera själv</a:t>
            </a:r>
          </a:p>
          <a:p>
            <a:pPr marL="342900" indent="-342900">
              <a:buClr>
                <a:schemeClr val="accent2"/>
              </a:buClr>
              <a:buFont typeface="+mj-lt"/>
              <a:buAutoNum type="arabicPeriod"/>
            </a:pPr>
            <a:r>
              <a:rPr lang="sv-SE" sz="1600" dirty="0"/>
              <a:t>Dela med dig </a:t>
            </a:r>
          </a:p>
          <a:p>
            <a:pPr marL="342900" indent="-342900">
              <a:buClr>
                <a:schemeClr val="accent2"/>
              </a:buClr>
              <a:buFont typeface="+mj-lt"/>
              <a:buAutoNum type="arabicPeriod"/>
            </a:pPr>
            <a:r>
              <a:rPr lang="sv-SE" sz="1600" dirty="0"/>
              <a:t>Summera några  viktiga drivkrafter</a:t>
            </a:r>
            <a:r>
              <a:rPr lang="sv-SE" sz="1600" b="1" dirty="0"/>
              <a:t> </a:t>
            </a:r>
            <a:r>
              <a:rPr lang="sv-SE" sz="1600" dirty="0"/>
              <a:t>i arbetet</a:t>
            </a:r>
          </a:p>
        </p:txBody>
      </p:sp>
      <p:pic>
        <p:nvPicPr>
          <p:cNvPr id="5" name="Bildobjekt 4" descr="En bild som visar cirkel, Grafik, kreativitet&#10;&#10;Automatiskt genererad beskrivning">
            <a:extLst>
              <a:ext uri="{FF2B5EF4-FFF2-40B4-BE49-F238E27FC236}">
                <a16:creationId xmlns:a16="http://schemas.microsoft.com/office/drawing/2014/main" id="{E4F766D2-5524-70C3-543E-4C843F9946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80913" y="1825987"/>
            <a:ext cx="1589787" cy="1778177"/>
          </a:xfrm>
          <a:prstGeom prst="rect">
            <a:avLst/>
          </a:prstGeom>
        </p:spPr>
      </p:pic>
    </p:spTree>
    <p:extLst>
      <p:ext uri="{BB962C8B-B14F-4D97-AF65-F5344CB8AC3E}">
        <p14:creationId xmlns:p14="http://schemas.microsoft.com/office/powerpoint/2010/main" val="8954690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1B92E58-E926-4042-8D53-B4D00C5AAC51}"/>
              </a:ext>
            </a:extLst>
          </p:cNvPr>
          <p:cNvSpPr>
            <a:spLocks noGrp="1"/>
          </p:cNvSpPr>
          <p:nvPr>
            <p:ph type="title"/>
          </p:nvPr>
        </p:nvSpPr>
        <p:spPr/>
        <p:txBody>
          <a:bodyPr/>
          <a:lstStyle/>
          <a:p>
            <a:r>
              <a:rPr lang="sv-SE" dirty="0">
                <a:solidFill>
                  <a:schemeClr val="accent2"/>
                </a:solidFill>
              </a:rPr>
              <a:t>Därför ska vi arbetsanpassa</a:t>
            </a:r>
            <a:br>
              <a:rPr lang="sv-SE" dirty="0">
                <a:solidFill>
                  <a:schemeClr val="accent2"/>
                </a:solidFill>
              </a:rPr>
            </a:br>
            <a:r>
              <a:rPr lang="sv-SE" dirty="0">
                <a:solidFill>
                  <a:schemeClr val="accent2"/>
                </a:solidFill>
              </a:rPr>
              <a:t>och rehabilitera</a:t>
            </a:r>
          </a:p>
        </p:txBody>
      </p:sp>
      <p:sp>
        <p:nvSpPr>
          <p:cNvPr id="7" name="Platshållare för text 6">
            <a:extLst>
              <a:ext uri="{FF2B5EF4-FFF2-40B4-BE49-F238E27FC236}">
                <a16:creationId xmlns:a16="http://schemas.microsoft.com/office/drawing/2014/main" id="{02571917-ADEC-FEB1-C11B-9B95BC1A2855}"/>
              </a:ext>
            </a:extLst>
          </p:cNvPr>
          <p:cNvSpPr>
            <a:spLocks noGrp="1"/>
          </p:cNvSpPr>
          <p:nvPr>
            <p:ph type="body" sz="quarter" idx="14"/>
          </p:nvPr>
        </p:nvSpPr>
        <p:spPr/>
        <p:txBody>
          <a:bodyPr/>
          <a:lstStyle/>
          <a:p>
            <a:r>
              <a:rPr lang="sv-SE" dirty="0" err="1"/>
              <a:t>Prehabguiden</a:t>
            </a:r>
            <a:endParaRPr lang="sv-SE" dirty="0"/>
          </a:p>
        </p:txBody>
      </p:sp>
      <p:sp>
        <p:nvSpPr>
          <p:cNvPr id="3" name="Platshållare för innehåll 2">
            <a:extLst>
              <a:ext uri="{FF2B5EF4-FFF2-40B4-BE49-F238E27FC236}">
                <a16:creationId xmlns:a16="http://schemas.microsoft.com/office/drawing/2014/main" id="{CE11A657-AD55-4C6E-BA02-94BF14E40CD2}"/>
              </a:ext>
            </a:extLst>
          </p:cNvPr>
          <p:cNvSpPr>
            <a:spLocks noGrp="1"/>
          </p:cNvSpPr>
          <p:nvPr>
            <p:ph sz="quarter" idx="15"/>
          </p:nvPr>
        </p:nvSpPr>
        <p:spPr>
          <a:xfrm>
            <a:off x="1055440" y="2348880"/>
            <a:ext cx="5040560" cy="3598719"/>
          </a:xfrm>
        </p:spPr>
        <p:txBody>
          <a:bodyPr/>
          <a:lstStyle/>
          <a:p>
            <a:pPr>
              <a:buClr>
                <a:schemeClr val="accent2"/>
              </a:buClr>
              <a:buFont typeface="Wingdings" panose="05000000000000000000" pitchFamily="2" charset="2"/>
              <a:buChar char="ü"/>
            </a:pPr>
            <a:r>
              <a:rPr lang="sv-SE" sz="2400" dirty="0"/>
              <a:t> Ta tillvara på arbetsförmåga och</a:t>
            </a:r>
            <a:br>
              <a:rPr lang="sv-SE" sz="2400" dirty="0"/>
            </a:br>
            <a:r>
              <a:rPr lang="sv-SE" sz="2400" dirty="0"/>
              <a:t>  kompetens</a:t>
            </a:r>
          </a:p>
          <a:p>
            <a:pPr>
              <a:buClr>
                <a:schemeClr val="accent2"/>
              </a:buClr>
              <a:buFont typeface="Wingdings" panose="05000000000000000000" pitchFamily="2" charset="2"/>
              <a:buChar char="ü"/>
            </a:pPr>
            <a:r>
              <a:rPr lang="sv-SE" sz="2400" dirty="0"/>
              <a:t> Ekonomiskt och socialt hållbart</a:t>
            </a:r>
          </a:p>
          <a:p>
            <a:pPr>
              <a:buClr>
                <a:schemeClr val="accent2"/>
              </a:buClr>
              <a:buFont typeface="Wingdings" panose="05000000000000000000" pitchFamily="2" charset="2"/>
              <a:buChar char="ü"/>
            </a:pPr>
            <a:r>
              <a:rPr lang="sv-SE" sz="2400" dirty="0"/>
              <a:t> Alla behövs</a:t>
            </a:r>
          </a:p>
          <a:p>
            <a:pPr>
              <a:buClr>
                <a:schemeClr val="accent2"/>
              </a:buClr>
              <a:buFont typeface="Wingdings" panose="05000000000000000000" pitchFamily="2" charset="2"/>
              <a:buChar char="ü"/>
            </a:pPr>
            <a:r>
              <a:rPr lang="sv-SE" sz="2400" dirty="0"/>
              <a:t> Lagen säger att vi ska</a:t>
            </a:r>
          </a:p>
          <a:p>
            <a:pPr marL="0" indent="0">
              <a:buNone/>
            </a:pPr>
            <a:endParaRPr lang="sv-SE" dirty="0"/>
          </a:p>
          <a:p>
            <a:pPr marL="0" indent="0">
              <a:buNone/>
            </a:pPr>
            <a:r>
              <a:rPr lang="sv-SE" dirty="0">
                <a:sym typeface="Wingdings" panose="05000000000000000000" pitchFamily="2" charset="2"/>
              </a:rPr>
              <a:t>      </a:t>
            </a:r>
            <a:endParaRPr lang="sv-SE" dirty="0"/>
          </a:p>
        </p:txBody>
      </p:sp>
      <p:pic>
        <p:nvPicPr>
          <p:cNvPr id="14" name="Platshållare för bild 13" descr="En bild som visar svart, mörker">
            <a:extLst>
              <a:ext uri="{FF2B5EF4-FFF2-40B4-BE49-F238E27FC236}">
                <a16:creationId xmlns:a16="http://schemas.microsoft.com/office/drawing/2014/main" id="{FDFA5E65-D91F-2ED6-C28C-C0CE9D969180}"/>
              </a:ext>
            </a:extLst>
          </p:cNvPr>
          <p:cNvPicPr>
            <a:picLocks noGrp="1" noChangeAspect="1"/>
          </p:cNvPicPr>
          <p:nvPr>
            <p:ph type="pic" sz="quarter" idx="16"/>
          </p:nvPr>
        </p:nvPicPr>
        <p:blipFill>
          <a:blip r:embed="rId3">
            <a:extLst>
              <a:ext uri="{28A0092B-C50C-407E-A947-70E740481C1C}">
                <a14:useLocalDpi xmlns:a14="http://schemas.microsoft.com/office/drawing/2010/main" val="0"/>
              </a:ext>
            </a:extLst>
          </a:blip>
          <a:srcRect l="30" r="30"/>
          <a:stretch>
            <a:fillRect/>
          </a:stretch>
        </p:blipFill>
        <p:spPr/>
      </p:pic>
      <p:pic>
        <p:nvPicPr>
          <p:cNvPr id="15" name="Bildobjekt 14" descr="En bild som visar person, kvinna, kläder, inomhus&#10;&#10;Automatiskt genererad beskrivning">
            <a:extLst>
              <a:ext uri="{FF2B5EF4-FFF2-40B4-BE49-F238E27FC236}">
                <a16:creationId xmlns:a16="http://schemas.microsoft.com/office/drawing/2014/main" id="{F4E6D66D-495B-00EB-9A11-A4E59BF681F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320136" y="820812"/>
            <a:ext cx="3816424" cy="5216375"/>
          </a:xfrm>
          <a:prstGeom prst="rect">
            <a:avLst/>
          </a:prstGeom>
        </p:spPr>
      </p:pic>
      <p:pic>
        <p:nvPicPr>
          <p:cNvPr id="4" name="Bild 3">
            <a:extLst>
              <a:ext uri="{FF2B5EF4-FFF2-40B4-BE49-F238E27FC236}">
                <a16:creationId xmlns:a16="http://schemas.microsoft.com/office/drawing/2014/main" id="{BDBE1657-3C55-C0B8-2C6C-9B478464EEAA}"/>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744072" y="526652"/>
            <a:ext cx="1473162" cy="1473162"/>
          </a:xfrm>
          <a:prstGeom prst="rect">
            <a:avLst/>
          </a:prstGeom>
        </p:spPr>
      </p:pic>
    </p:spTree>
    <p:extLst>
      <p:ext uri="{BB962C8B-B14F-4D97-AF65-F5344CB8AC3E}">
        <p14:creationId xmlns:p14="http://schemas.microsoft.com/office/powerpoint/2010/main" val="24289950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rundade hörn 4">
            <a:extLst>
              <a:ext uri="{FF2B5EF4-FFF2-40B4-BE49-F238E27FC236}">
                <a16:creationId xmlns:a16="http://schemas.microsoft.com/office/drawing/2014/main" id="{81B95319-E5F8-53FC-8175-C82B66B5806F}"/>
              </a:ext>
            </a:extLst>
          </p:cNvPr>
          <p:cNvSpPr/>
          <p:nvPr/>
        </p:nvSpPr>
        <p:spPr>
          <a:xfrm>
            <a:off x="7536159" y="2492896"/>
            <a:ext cx="3236843" cy="1944216"/>
          </a:xfrm>
          <a:prstGeom prst="roundRect">
            <a:avLst/>
          </a:prstGeom>
          <a:solidFill>
            <a:srgbClr val="F7BA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6" name="Bildobjekt 5" descr="En bild som visar cirkel, Grafik, kreativitet&#10;&#10;Automatiskt genererad beskrivning">
            <a:extLst>
              <a:ext uri="{FF2B5EF4-FFF2-40B4-BE49-F238E27FC236}">
                <a16:creationId xmlns:a16="http://schemas.microsoft.com/office/drawing/2014/main" id="{EFBD7AB9-7987-5F76-EFCE-7F3776C5606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00115" y="1809250"/>
            <a:ext cx="1589787" cy="1778177"/>
          </a:xfrm>
          <a:prstGeom prst="rect">
            <a:avLst/>
          </a:prstGeom>
        </p:spPr>
      </p:pic>
      <p:sp>
        <p:nvSpPr>
          <p:cNvPr id="2" name="Rubrik 1">
            <a:extLst>
              <a:ext uri="{FF2B5EF4-FFF2-40B4-BE49-F238E27FC236}">
                <a16:creationId xmlns:a16="http://schemas.microsoft.com/office/drawing/2014/main" id="{61B92E58-E926-4042-8D53-B4D00C5AAC51}"/>
              </a:ext>
            </a:extLst>
          </p:cNvPr>
          <p:cNvSpPr>
            <a:spLocks noGrp="1"/>
          </p:cNvSpPr>
          <p:nvPr>
            <p:ph type="title"/>
          </p:nvPr>
        </p:nvSpPr>
        <p:spPr>
          <a:xfrm>
            <a:off x="695400" y="663555"/>
            <a:ext cx="10585816" cy="720080"/>
          </a:xfrm>
        </p:spPr>
        <p:txBody>
          <a:bodyPr/>
          <a:lstStyle/>
          <a:p>
            <a:r>
              <a:rPr lang="sv-SE" dirty="0">
                <a:solidFill>
                  <a:schemeClr val="accent2"/>
                </a:solidFill>
              </a:rPr>
              <a:t>Vilka är framgångsfaktorer i ert arbete?</a:t>
            </a:r>
          </a:p>
        </p:txBody>
      </p:sp>
      <p:sp>
        <p:nvSpPr>
          <p:cNvPr id="3" name="Platshållare för innehåll 2">
            <a:extLst>
              <a:ext uri="{FF2B5EF4-FFF2-40B4-BE49-F238E27FC236}">
                <a16:creationId xmlns:a16="http://schemas.microsoft.com/office/drawing/2014/main" id="{CE11A657-AD55-4C6E-BA02-94BF14E40CD2}"/>
              </a:ext>
            </a:extLst>
          </p:cNvPr>
          <p:cNvSpPr>
            <a:spLocks noGrp="1"/>
          </p:cNvSpPr>
          <p:nvPr>
            <p:ph sz="half" idx="4294967295"/>
          </p:nvPr>
        </p:nvSpPr>
        <p:spPr>
          <a:xfrm>
            <a:off x="1631504" y="1773238"/>
            <a:ext cx="4824536" cy="4176712"/>
          </a:xfrm>
        </p:spPr>
        <p:txBody>
          <a:bodyPr/>
          <a:lstStyle/>
          <a:p>
            <a:pPr>
              <a:buClr>
                <a:schemeClr val="accent2"/>
              </a:buClr>
            </a:pPr>
            <a:r>
              <a:rPr lang="sv-SE" sz="2400" dirty="0"/>
              <a:t>I det förebyggande arbetet med tidiga signaler och arbetsanpassningar? </a:t>
            </a:r>
          </a:p>
          <a:p>
            <a:pPr>
              <a:buClr>
                <a:schemeClr val="accent2"/>
              </a:buClr>
            </a:pPr>
            <a:r>
              <a:rPr lang="sv-SE" sz="2400" dirty="0"/>
              <a:t>När någon är sjukfrånvarande?</a:t>
            </a:r>
          </a:p>
          <a:p>
            <a:pPr>
              <a:buClr>
                <a:schemeClr val="accent2"/>
              </a:buClr>
            </a:pPr>
            <a:r>
              <a:rPr lang="sv-SE" sz="2400" dirty="0"/>
              <a:t>För en hållbar återgång i arbete? </a:t>
            </a:r>
          </a:p>
        </p:txBody>
      </p:sp>
      <p:sp>
        <p:nvSpPr>
          <p:cNvPr id="12" name="textruta 11">
            <a:extLst>
              <a:ext uri="{FF2B5EF4-FFF2-40B4-BE49-F238E27FC236}">
                <a16:creationId xmlns:a16="http://schemas.microsoft.com/office/drawing/2014/main" id="{514EA419-E2B8-4233-BD8A-14768C504B7E}"/>
              </a:ext>
            </a:extLst>
          </p:cNvPr>
          <p:cNvSpPr txBox="1"/>
          <p:nvPr/>
        </p:nvSpPr>
        <p:spPr>
          <a:xfrm>
            <a:off x="7381151" y="3335654"/>
            <a:ext cx="3079916" cy="1785104"/>
          </a:xfrm>
          <a:prstGeom prst="rect">
            <a:avLst/>
          </a:prstGeom>
          <a:noFill/>
        </p:spPr>
        <p:txBody>
          <a:bodyPr wrap="square" rtlCol="0">
            <a:spAutoFit/>
          </a:bodyPr>
          <a:lstStyle/>
          <a:p>
            <a:r>
              <a:rPr lang="sv-SE" sz="2000" b="1" dirty="0"/>
              <a:t>Reflektera</a:t>
            </a:r>
          </a:p>
          <a:p>
            <a:pPr marL="342900" indent="-342900">
              <a:buClr>
                <a:schemeClr val="accent2"/>
              </a:buClr>
              <a:buFont typeface="+mj-lt"/>
              <a:buAutoNum type="arabicPeriod"/>
            </a:pPr>
            <a:r>
              <a:rPr lang="sv-SE" dirty="0"/>
              <a:t>Reflektera själv</a:t>
            </a:r>
          </a:p>
          <a:p>
            <a:pPr marL="342900" indent="-342900">
              <a:buClr>
                <a:schemeClr val="accent2"/>
              </a:buClr>
              <a:buFont typeface="+mj-lt"/>
              <a:buAutoNum type="arabicPeriod"/>
            </a:pPr>
            <a:r>
              <a:rPr lang="sv-SE" dirty="0"/>
              <a:t>Dela med dig </a:t>
            </a:r>
          </a:p>
          <a:p>
            <a:pPr marL="342900" indent="-342900">
              <a:buClr>
                <a:schemeClr val="accent2"/>
              </a:buClr>
              <a:buFont typeface="+mj-lt"/>
              <a:buAutoNum type="arabicPeriod"/>
            </a:pPr>
            <a:r>
              <a:rPr lang="sv-SE" dirty="0"/>
              <a:t>Summera era framgångs-</a:t>
            </a:r>
            <a:br>
              <a:rPr lang="sv-SE" dirty="0"/>
            </a:br>
            <a:r>
              <a:rPr lang="sv-SE" dirty="0"/>
              <a:t>faktorer</a:t>
            </a:r>
          </a:p>
          <a:p>
            <a:endParaRPr lang="sv-SE" b="1" dirty="0"/>
          </a:p>
        </p:txBody>
      </p:sp>
    </p:spTree>
    <p:extLst>
      <p:ext uri="{BB962C8B-B14F-4D97-AF65-F5344CB8AC3E}">
        <p14:creationId xmlns:p14="http://schemas.microsoft.com/office/powerpoint/2010/main" val="39046427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objekt 6" descr="En bild som visar person, inomhus, sitter, fönster&#10;&#10;Automatiskt genererad beskrivning">
            <a:extLst>
              <a:ext uri="{FF2B5EF4-FFF2-40B4-BE49-F238E27FC236}">
                <a16:creationId xmlns:a16="http://schemas.microsoft.com/office/drawing/2014/main" id="{214A62D9-5EEF-4044-9558-7E13A465D9E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530690" y="1268760"/>
            <a:ext cx="3617836" cy="5005718"/>
          </a:xfrm>
          <a:prstGeom prst="rect">
            <a:avLst/>
          </a:prstGeom>
        </p:spPr>
      </p:pic>
      <p:sp>
        <p:nvSpPr>
          <p:cNvPr id="2" name="Rubrik 1">
            <a:extLst>
              <a:ext uri="{FF2B5EF4-FFF2-40B4-BE49-F238E27FC236}">
                <a16:creationId xmlns:a16="http://schemas.microsoft.com/office/drawing/2014/main" id="{9C132A78-F750-4ADA-B5C9-B3583D928799}"/>
              </a:ext>
            </a:extLst>
          </p:cNvPr>
          <p:cNvSpPr>
            <a:spLocks noGrp="1"/>
          </p:cNvSpPr>
          <p:nvPr>
            <p:ph type="title"/>
          </p:nvPr>
        </p:nvSpPr>
        <p:spPr/>
        <p:txBody>
          <a:bodyPr/>
          <a:lstStyle/>
          <a:p>
            <a:r>
              <a:rPr lang="sv-SE" sz="3200" dirty="0">
                <a:solidFill>
                  <a:schemeClr val="accent2"/>
                </a:solidFill>
              </a:rPr>
              <a:t>Framgång i arbetet med</a:t>
            </a:r>
            <a:br>
              <a:rPr lang="sv-SE" sz="3200" dirty="0">
                <a:solidFill>
                  <a:schemeClr val="accent2"/>
                </a:solidFill>
              </a:rPr>
            </a:br>
            <a:r>
              <a:rPr lang="sv-SE" sz="3200" dirty="0">
                <a:solidFill>
                  <a:schemeClr val="accent2"/>
                </a:solidFill>
              </a:rPr>
              <a:t>arbetsanpassning och rehabilitering</a:t>
            </a:r>
          </a:p>
        </p:txBody>
      </p:sp>
      <p:sp>
        <p:nvSpPr>
          <p:cNvPr id="5" name="Platshållare för text 4">
            <a:extLst>
              <a:ext uri="{FF2B5EF4-FFF2-40B4-BE49-F238E27FC236}">
                <a16:creationId xmlns:a16="http://schemas.microsoft.com/office/drawing/2014/main" id="{EB083975-0BBB-CC5F-40C5-1E4606AD0E59}"/>
              </a:ext>
            </a:extLst>
          </p:cNvPr>
          <p:cNvSpPr>
            <a:spLocks noGrp="1"/>
          </p:cNvSpPr>
          <p:nvPr>
            <p:ph type="body" sz="quarter" idx="14"/>
          </p:nvPr>
        </p:nvSpPr>
        <p:spPr/>
        <p:txBody>
          <a:bodyPr/>
          <a:lstStyle/>
          <a:p>
            <a:r>
              <a:rPr lang="sv-SE" dirty="0" err="1"/>
              <a:t>Prehabguiden</a:t>
            </a:r>
            <a:endParaRPr lang="sv-SE" dirty="0"/>
          </a:p>
        </p:txBody>
      </p:sp>
      <p:sp>
        <p:nvSpPr>
          <p:cNvPr id="3" name="Platshållare för innehåll 2">
            <a:extLst>
              <a:ext uri="{FF2B5EF4-FFF2-40B4-BE49-F238E27FC236}">
                <a16:creationId xmlns:a16="http://schemas.microsoft.com/office/drawing/2014/main" id="{175E8D4B-1FDD-42B3-AFEB-CFE3CFBC74F7}"/>
              </a:ext>
            </a:extLst>
          </p:cNvPr>
          <p:cNvSpPr>
            <a:spLocks noGrp="1"/>
          </p:cNvSpPr>
          <p:nvPr>
            <p:ph sz="quarter" idx="15"/>
          </p:nvPr>
        </p:nvSpPr>
        <p:spPr>
          <a:xfrm>
            <a:off x="1055440" y="2204864"/>
            <a:ext cx="5040560" cy="3742735"/>
          </a:xfrm>
        </p:spPr>
        <p:txBody>
          <a:bodyPr/>
          <a:lstStyle/>
          <a:p>
            <a:pPr>
              <a:buClr>
                <a:schemeClr val="accent2"/>
              </a:buClr>
              <a:buFont typeface="Wingdings" panose="05000000000000000000" pitchFamily="2" charset="2"/>
              <a:buChar char="ü"/>
            </a:pPr>
            <a:r>
              <a:rPr lang="sv-SE" sz="2400" spc="10" dirty="0"/>
              <a:t> Agera på tidiga signaler</a:t>
            </a:r>
          </a:p>
          <a:p>
            <a:pPr>
              <a:buClr>
                <a:schemeClr val="accent2"/>
              </a:buClr>
              <a:buFont typeface="Wingdings" panose="05000000000000000000" pitchFamily="2" charset="2"/>
              <a:buChar char="ü"/>
            </a:pPr>
            <a:r>
              <a:rPr lang="sv-SE" sz="2400" spc="10" dirty="0"/>
              <a:t> Ha tydliga och etablerade rutiner</a:t>
            </a:r>
          </a:p>
          <a:p>
            <a:pPr>
              <a:buClr>
                <a:schemeClr val="accent2"/>
              </a:buClr>
              <a:buFont typeface="Wingdings" panose="05000000000000000000" pitchFamily="2" charset="2"/>
              <a:buChar char="ü"/>
            </a:pPr>
            <a:r>
              <a:rPr lang="sv-SE" sz="2400" spc="10" dirty="0"/>
              <a:t> Ha regelbunden kontakt när någon är sjukfrånvarande</a:t>
            </a:r>
          </a:p>
          <a:p>
            <a:pPr>
              <a:buClr>
                <a:schemeClr val="accent2"/>
              </a:buClr>
              <a:buFont typeface="Wingdings" panose="05000000000000000000" pitchFamily="2" charset="2"/>
              <a:buChar char="ü"/>
            </a:pPr>
            <a:r>
              <a:rPr lang="sv-SE" sz="2400" spc="10" dirty="0"/>
              <a:t> Ha rutiner för samarbete med andra aktörer</a:t>
            </a:r>
          </a:p>
          <a:p>
            <a:pPr>
              <a:buClr>
                <a:schemeClr val="accent2"/>
              </a:buClr>
              <a:buFont typeface="Wingdings" panose="05000000000000000000" pitchFamily="2" charset="2"/>
              <a:buChar char="ü"/>
            </a:pPr>
            <a:r>
              <a:rPr lang="sv-SE" sz="2400" spc="10" dirty="0"/>
              <a:t> Lär av erfarenheter</a:t>
            </a:r>
          </a:p>
        </p:txBody>
      </p:sp>
      <p:pic>
        <p:nvPicPr>
          <p:cNvPr id="4" name="Bild 3">
            <a:extLst>
              <a:ext uri="{FF2B5EF4-FFF2-40B4-BE49-F238E27FC236}">
                <a16:creationId xmlns:a16="http://schemas.microsoft.com/office/drawing/2014/main" id="{1FF546DB-A0D5-97C8-D0FC-4B432ABB0D05}"/>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844692" y="478666"/>
            <a:ext cx="1627572" cy="1446732"/>
          </a:xfrm>
          <a:prstGeom prst="rect">
            <a:avLst/>
          </a:prstGeom>
        </p:spPr>
      </p:pic>
    </p:spTree>
    <p:extLst>
      <p:ext uri="{BB962C8B-B14F-4D97-AF65-F5344CB8AC3E}">
        <p14:creationId xmlns:p14="http://schemas.microsoft.com/office/powerpoint/2010/main" val="42308438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rundade hörn 4">
            <a:extLst>
              <a:ext uri="{FF2B5EF4-FFF2-40B4-BE49-F238E27FC236}">
                <a16:creationId xmlns:a16="http://schemas.microsoft.com/office/drawing/2014/main" id="{81CE1064-F1A3-A90D-AFC4-E00C9E87BF3C}"/>
              </a:ext>
            </a:extLst>
          </p:cNvPr>
          <p:cNvSpPr/>
          <p:nvPr/>
        </p:nvSpPr>
        <p:spPr>
          <a:xfrm>
            <a:off x="7536159" y="2492896"/>
            <a:ext cx="3236843" cy="1944216"/>
          </a:xfrm>
          <a:prstGeom prst="roundRect">
            <a:avLst/>
          </a:prstGeom>
          <a:solidFill>
            <a:srgbClr val="F7BA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61B92E58-E926-4042-8D53-B4D00C5AAC51}"/>
              </a:ext>
            </a:extLst>
          </p:cNvPr>
          <p:cNvSpPr>
            <a:spLocks noGrp="1"/>
          </p:cNvSpPr>
          <p:nvPr>
            <p:ph type="title"/>
          </p:nvPr>
        </p:nvSpPr>
        <p:spPr>
          <a:xfrm>
            <a:off x="803092" y="908050"/>
            <a:ext cx="10585816" cy="720080"/>
          </a:xfrm>
        </p:spPr>
        <p:txBody>
          <a:bodyPr/>
          <a:lstStyle/>
          <a:p>
            <a:r>
              <a:rPr lang="sv-SE" sz="3200" dirty="0">
                <a:solidFill>
                  <a:schemeClr val="accent2"/>
                </a:solidFill>
              </a:rPr>
              <a:t>Vilka är utmaningarna i arbetet?</a:t>
            </a:r>
          </a:p>
        </p:txBody>
      </p:sp>
      <p:sp>
        <p:nvSpPr>
          <p:cNvPr id="3" name="Platshållare för innehåll 2">
            <a:extLst>
              <a:ext uri="{FF2B5EF4-FFF2-40B4-BE49-F238E27FC236}">
                <a16:creationId xmlns:a16="http://schemas.microsoft.com/office/drawing/2014/main" id="{CE11A657-AD55-4C6E-BA02-94BF14E40CD2}"/>
              </a:ext>
            </a:extLst>
          </p:cNvPr>
          <p:cNvSpPr>
            <a:spLocks noGrp="1"/>
          </p:cNvSpPr>
          <p:nvPr>
            <p:ph sz="half" idx="4294967295"/>
          </p:nvPr>
        </p:nvSpPr>
        <p:spPr>
          <a:xfrm>
            <a:off x="1211421" y="2276475"/>
            <a:ext cx="4938713" cy="4176712"/>
          </a:xfrm>
        </p:spPr>
        <p:txBody>
          <a:bodyPr/>
          <a:lstStyle/>
          <a:p>
            <a:pPr marL="0" indent="0">
              <a:buClr>
                <a:schemeClr val="accent1"/>
              </a:buClr>
              <a:buNone/>
            </a:pPr>
            <a:r>
              <a:rPr lang="sv-SE" sz="2400" b="1" dirty="0"/>
              <a:t>…</a:t>
            </a:r>
            <a:r>
              <a:rPr lang="sv-SE" sz="2400" dirty="0"/>
              <a:t> i det förebyggande arbetet med att fånga upp signaler på ohälsa och nedsatt arbetsförmåga tidigt? </a:t>
            </a:r>
          </a:p>
          <a:p>
            <a:pPr marL="0" indent="0">
              <a:buClr>
                <a:schemeClr val="accent1"/>
              </a:buClr>
              <a:buNone/>
            </a:pPr>
            <a:r>
              <a:rPr lang="sv-SE" sz="2400" b="1" dirty="0"/>
              <a:t>… </a:t>
            </a:r>
            <a:r>
              <a:rPr lang="sv-SE" sz="2400" dirty="0"/>
              <a:t>under sjukfrånvaro? </a:t>
            </a:r>
          </a:p>
          <a:p>
            <a:pPr marL="0" indent="0">
              <a:buClr>
                <a:schemeClr val="accent1"/>
              </a:buClr>
              <a:buNone/>
            </a:pPr>
            <a:r>
              <a:rPr lang="sv-SE" sz="2400" b="1" dirty="0"/>
              <a:t>… </a:t>
            </a:r>
            <a:r>
              <a:rPr lang="sv-SE" sz="2400" dirty="0"/>
              <a:t>för en hållbar återgång i arbete? </a:t>
            </a:r>
          </a:p>
          <a:p>
            <a:pPr marL="0" indent="0">
              <a:buClr>
                <a:schemeClr val="accent1"/>
              </a:buClr>
              <a:buNone/>
            </a:pPr>
            <a:r>
              <a:rPr lang="sv-SE" sz="2400" b="1" dirty="0"/>
              <a:t>… </a:t>
            </a:r>
            <a:r>
              <a:rPr lang="sv-SE" sz="2400" dirty="0"/>
              <a:t>i arbetet med arbetsanpassningar?</a:t>
            </a:r>
          </a:p>
        </p:txBody>
      </p:sp>
      <p:sp>
        <p:nvSpPr>
          <p:cNvPr id="10" name="textruta 9">
            <a:extLst>
              <a:ext uri="{FF2B5EF4-FFF2-40B4-BE49-F238E27FC236}">
                <a16:creationId xmlns:a16="http://schemas.microsoft.com/office/drawing/2014/main" id="{022433B0-619B-4099-AE18-ED37744D89E9}"/>
              </a:ext>
            </a:extLst>
          </p:cNvPr>
          <p:cNvSpPr txBox="1"/>
          <p:nvPr/>
        </p:nvSpPr>
        <p:spPr>
          <a:xfrm>
            <a:off x="7534397" y="3300080"/>
            <a:ext cx="2948810" cy="1785104"/>
          </a:xfrm>
          <a:prstGeom prst="rect">
            <a:avLst/>
          </a:prstGeom>
          <a:noFill/>
        </p:spPr>
        <p:txBody>
          <a:bodyPr wrap="square" rtlCol="0">
            <a:spAutoFit/>
          </a:bodyPr>
          <a:lstStyle/>
          <a:p>
            <a:r>
              <a:rPr lang="sv-SE" sz="2000" b="1" dirty="0"/>
              <a:t>Reflektera</a:t>
            </a:r>
          </a:p>
          <a:p>
            <a:pPr marL="342900" indent="-342900">
              <a:buClr>
                <a:schemeClr val="accent2"/>
              </a:buClr>
              <a:buFont typeface="+mj-lt"/>
              <a:buAutoNum type="arabicPeriod"/>
            </a:pPr>
            <a:r>
              <a:rPr lang="sv-SE" dirty="0"/>
              <a:t>Reflektera själv</a:t>
            </a:r>
          </a:p>
          <a:p>
            <a:pPr marL="342900" indent="-342900">
              <a:buClr>
                <a:schemeClr val="accent2"/>
              </a:buClr>
              <a:buFont typeface="+mj-lt"/>
              <a:buAutoNum type="arabicPeriod"/>
            </a:pPr>
            <a:r>
              <a:rPr lang="sv-SE" dirty="0"/>
              <a:t>Dela med dig </a:t>
            </a:r>
          </a:p>
          <a:p>
            <a:pPr marL="342900" indent="-342900">
              <a:buClr>
                <a:schemeClr val="accent2"/>
              </a:buClr>
              <a:buFont typeface="+mj-lt"/>
              <a:buAutoNum type="arabicPeriod"/>
            </a:pPr>
            <a:r>
              <a:rPr lang="sv-SE" dirty="0"/>
              <a:t>Summera några vanliga utmaningar</a:t>
            </a:r>
          </a:p>
          <a:p>
            <a:endParaRPr lang="sv-SE" b="1" dirty="0"/>
          </a:p>
        </p:txBody>
      </p:sp>
      <p:pic>
        <p:nvPicPr>
          <p:cNvPr id="6" name="Bildobjekt 5" descr="En bild som visar cirkel, Grafik, kreativitet&#10;&#10;Automatiskt genererad beskrivning">
            <a:extLst>
              <a:ext uri="{FF2B5EF4-FFF2-40B4-BE49-F238E27FC236}">
                <a16:creationId xmlns:a16="http://schemas.microsoft.com/office/drawing/2014/main" id="{B5867B48-349F-08C8-0B8B-18D82DA6A05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8288" y="1844824"/>
            <a:ext cx="1589787" cy="1778177"/>
          </a:xfrm>
          <a:prstGeom prst="rect">
            <a:avLst/>
          </a:prstGeom>
        </p:spPr>
      </p:pic>
    </p:spTree>
    <p:extLst>
      <p:ext uri="{BB962C8B-B14F-4D97-AF65-F5344CB8AC3E}">
        <p14:creationId xmlns:p14="http://schemas.microsoft.com/office/powerpoint/2010/main" val="11507202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DC8E319C-268C-18FA-FD05-D8C6357F219C}"/>
              </a:ext>
            </a:extLst>
          </p:cNvPr>
          <p:cNvPicPr>
            <a:picLocks noChangeAspect="1"/>
          </p:cNvPicPr>
          <p:nvPr/>
        </p:nvPicPr>
        <p:blipFill>
          <a:blip r:embed="rId3"/>
          <a:stretch>
            <a:fillRect/>
          </a:stretch>
        </p:blipFill>
        <p:spPr>
          <a:xfrm>
            <a:off x="785308" y="1312432"/>
            <a:ext cx="10625601" cy="4426239"/>
          </a:xfrm>
          <a:prstGeom prst="rect">
            <a:avLst/>
          </a:prstGeom>
        </p:spPr>
      </p:pic>
      <p:pic>
        <p:nvPicPr>
          <p:cNvPr id="5" name="Bildobjekt 4" descr="En bild som visar kabel, spegel&#10;&#10;Automatiskt genererad beskrivning">
            <a:extLst>
              <a:ext uri="{FF2B5EF4-FFF2-40B4-BE49-F238E27FC236}">
                <a16:creationId xmlns:a16="http://schemas.microsoft.com/office/drawing/2014/main" id="{63A845FB-371C-44D5-ACA8-2150AADB5BF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59425" y="1196752"/>
            <a:ext cx="1738078" cy="1061609"/>
          </a:xfrm>
          <a:prstGeom prst="rect">
            <a:avLst/>
          </a:prstGeom>
        </p:spPr>
      </p:pic>
      <p:pic>
        <p:nvPicPr>
          <p:cNvPr id="6" name="Bildobjekt 5" descr="En bild som visar kabel, spegel&#10;&#10;Automatiskt genererad beskrivning">
            <a:extLst>
              <a:ext uri="{FF2B5EF4-FFF2-40B4-BE49-F238E27FC236}">
                <a16:creationId xmlns:a16="http://schemas.microsoft.com/office/drawing/2014/main" id="{C533E3FD-C587-4E2C-9A11-8DE589BD67D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57922" y="1215263"/>
            <a:ext cx="1738078" cy="1061609"/>
          </a:xfrm>
          <a:prstGeom prst="rect">
            <a:avLst/>
          </a:prstGeom>
        </p:spPr>
      </p:pic>
      <p:pic>
        <p:nvPicPr>
          <p:cNvPr id="8" name="Bildobjekt 7" descr="En bild som visar orange, mätare&#10;&#10;Automatiskt genererad beskrivning">
            <a:extLst>
              <a:ext uri="{FF2B5EF4-FFF2-40B4-BE49-F238E27FC236}">
                <a16:creationId xmlns:a16="http://schemas.microsoft.com/office/drawing/2014/main" id="{3A988D1E-B68D-4766-AF64-B9A43923ECD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020856" flipV="1">
            <a:off x="3476598" y="2193320"/>
            <a:ext cx="873749" cy="370906"/>
          </a:xfrm>
          <a:prstGeom prst="rect">
            <a:avLst/>
          </a:prstGeom>
        </p:spPr>
      </p:pic>
      <p:sp>
        <p:nvSpPr>
          <p:cNvPr id="2" name="Platshållare för text 1">
            <a:extLst>
              <a:ext uri="{FF2B5EF4-FFF2-40B4-BE49-F238E27FC236}">
                <a16:creationId xmlns:a16="http://schemas.microsoft.com/office/drawing/2014/main" id="{E90D4AF0-E799-3FED-3399-E0984EAE05E0}"/>
              </a:ext>
            </a:extLst>
          </p:cNvPr>
          <p:cNvSpPr>
            <a:spLocks noGrp="1"/>
          </p:cNvSpPr>
          <p:nvPr>
            <p:ph type="body" sz="quarter" idx="10"/>
          </p:nvPr>
        </p:nvSpPr>
        <p:spPr/>
        <p:txBody>
          <a:bodyPr/>
          <a:lstStyle/>
          <a:p>
            <a:endParaRPr lang="sv-SE"/>
          </a:p>
        </p:txBody>
      </p:sp>
    </p:spTree>
    <p:extLst>
      <p:ext uri="{BB962C8B-B14F-4D97-AF65-F5344CB8AC3E}">
        <p14:creationId xmlns:p14="http://schemas.microsoft.com/office/powerpoint/2010/main" val="3246036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7775F4E-ACC4-4F81-A607-BA8B35C6C487}"/>
              </a:ext>
            </a:extLst>
          </p:cNvPr>
          <p:cNvSpPr>
            <a:spLocks noGrp="1"/>
          </p:cNvSpPr>
          <p:nvPr>
            <p:ph type="title"/>
          </p:nvPr>
        </p:nvSpPr>
        <p:spPr/>
        <p:txBody>
          <a:bodyPr/>
          <a:lstStyle/>
          <a:p>
            <a:r>
              <a:rPr lang="sv-SE" dirty="0">
                <a:solidFill>
                  <a:schemeClr val="accent2"/>
                </a:solidFill>
              </a:rPr>
              <a:t>Förebygg – under sjukfrånvaro – hållbar återgång</a:t>
            </a:r>
          </a:p>
        </p:txBody>
      </p:sp>
      <p:sp>
        <p:nvSpPr>
          <p:cNvPr id="7" name="Platshållare för text 6">
            <a:extLst>
              <a:ext uri="{FF2B5EF4-FFF2-40B4-BE49-F238E27FC236}">
                <a16:creationId xmlns:a16="http://schemas.microsoft.com/office/drawing/2014/main" id="{A346BE9E-7818-4684-3B12-87297FAD5013}"/>
              </a:ext>
            </a:extLst>
          </p:cNvPr>
          <p:cNvSpPr>
            <a:spLocks noGrp="1"/>
          </p:cNvSpPr>
          <p:nvPr>
            <p:ph type="body" sz="quarter" idx="14"/>
          </p:nvPr>
        </p:nvSpPr>
        <p:spPr/>
        <p:txBody>
          <a:bodyPr/>
          <a:lstStyle/>
          <a:p>
            <a:r>
              <a:rPr lang="sv-SE" sz="1800" dirty="0">
                <a:solidFill>
                  <a:schemeClr val="accent2"/>
                </a:solidFill>
              </a:rPr>
              <a:t>Verktyget innehåller</a:t>
            </a:r>
            <a:endParaRPr lang="sv-SE" dirty="0"/>
          </a:p>
        </p:txBody>
      </p:sp>
      <p:pic>
        <p:nvPicPr>
          <p:cNvPr id="4" name="Bildobjekt 3">
            <a:extLst>
              <a:ext uri="{FF2B5EF4-FFF2-40B4-BE49-F238E27FC236}">
                <a16:creationId xmlns:a16="http://schemas.microsoft.com/office/drawing/2014/main" id="{6341A4ED-6C61-4834-9B77-11457B0626D6}"/>
              </a:ext>
            </a:extLst>
          </p:cNvPr>
          <p:cNvPicPr>
            <a:picLocks noChangeAspect="1"/>
          </p:cNvPicPr>
          <p:nvPr/>
        </p:nvPicPr>
        <p:blipFill>
          <a:blip r:embed="rId3"/>
          <a:stretch>
            <a:fillRect/>
          </a:stretch>
        </p:blipFill>
        <p:spPr>
          <a:xfrm>
            <a:off x="273692" y="1777743"/>
            <a:ext cx="3915912" cy="1593808"/>
          </a:xfrm>
          <a:prstGeom prst="rect">
            <a:avLst/>
          </a:prstGeom>
          <a:ln>
            <a:noFill/>
          </a:ln>
          <a:effectLst>
            <a:outerShdw blurRad="292100" dist="139700" dir="2700000" algn="tl" rotWithShape="0">
              <a:srgbClr val="333333">
                <a:alpha val="65000"/>
              </a:srgbClr>
            </a:outerShdw>
          </a:effectLst>
        </p:spPr>
      </p:pic>
      <p:pic>
        <p:nvPicPr>
          <p:cNvPr id="6" name="Bildobjekt 5">
            <a:extLst>
              <a:ext uri="{FF2B5EF4-FFF2-40B4-BE49-F238E27FC236}">
                <a16:creationId xmlns:a16="http://schemas.microsoft.com/office/drawing/2014/main" id="{87D203A7-A36A-4EEB-BCDE-928D9C85BB25}"/>
              </a:ext>
            </a:extLst>
          </p:cNvPr>
          <p:cNvPicPr>
            <a:picLocks noChangeAspect="1"/>
          </p:cNvPicPr>
          <p:nvPr/>
        </p:nvPicPr>
        <p:blipFill>
          <a:blip r:embed="rId4"/>
          <a:stretch>
            <a:fillRect/>
          </a:stretch>
        </p:blipFill>
        <p:spPr>
          <a:xfrm>
            <a:off x="4287943" y="1785863"/>
            <a:ext cx="3836019" cy="1585688"/>
          </a:xfrm>
          <a:prstGeom prst="rect">
            <a:avLst/>
          </a:prstGeom>
          <a:ln>
            <a:noFill/>
          </a:ln>
          <a:effectLst>
            <a:outerShdw blurRad="292100" dist="139700" dir="2700000" algn="tl" rotWithShape="0">
              <a:srgbClr val="333333">
                <a:alpha val="65000"/>
              </a:srgbClr>
            </a:outerShdw>
          </a:effectLst>
        </p:spPr>
      </p:pic>
      <p:pic>
        <p:nvPicPr>
          <p:cNvPr id="9" name="Bildobjekt 8">
            <a:extLst>
              <a:ext uri="{FF2B5EF4-FFF2-40B4-BE49-F238E27FC236}">
                <a16:creationId xmlns:a16="http://schemas.microsoft.com/office/drawing/2014/main" id="{5531DF76-7508-4D83-9ADC-849685A68E37}"/>
              </a:ext>
            </a:extLst>
          </p:cNvPr>
          <p:cNvPicPr>
            <a:picLocks noChangeAspect="1"/>
          </p:cNvPicPr>
          <p:nvPr/>
        </p:nvPicPr>
        <p:blipFill>
          <a:blip r:embed="rId5"/>
          <a:stretch>
            <a:fillRect/>
          </a:stretch>
        </p:blipFill>
        <p:spPr>
          <a:xfrm>
            <a:off x="8222301" y="1770170"/>
            <a:ext cx="3885980" cy="1585688"/>
          </a:xfrm>
          <a:prstGeom prst="rect">
            <a:avLst/>
          </a:prstGeom>
          <a:ln>
            <a:noFill/>
          </a:ln>
          <a:effectLst>
            <a:outerShdw blurRad="292100" dist="139700" dir="2700000" algn="tl" rotWithShape="0">
              <a:srgbClr val="333333">
                <a:alpha val="65000"/>
              </a:srgbClr>
            </a:outerShdw>
          </a:effectLst>
        </p:spPr>
      </p:pic>
      <p:pic>
        <p:nvPicPr>
          <p:cNvPr id="15" name="Bildobjekt 14">
            <a:extLst>
              <a:ext uri="{FF2B5EF4-FFF2-40B4-BE49-F238E27FC236}">
                <a16:creationId xmlns:a16="http://schemas.microsoft.com/office/drawing/2014/main" id="{77154BCC-B624-47D5-A669-C26C0941DA5A}"/>
              </a:ext>
            </a:extLst>
          </p:cNvPr>
          <p:cNvPicPr>
            <a:picLocks noChangeAspect="1"/>
          </p:cNvPicPr>
          <p:nvPr/>
        </p:nvPicPr>
        <p:blipFill>
          <a:blip r:embed="rId6"/>
          <a:stretch>
            <a:fillRect/>
          </a:stretch>
        </p:blipFill>
        <p:spPr>
          <a:xfrm>
            <a:off x="1256797" y="3263779"/>
            <a:ext cx="3267531" cy="279121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20566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665EE29-170E-4E53-8442-529D467B4CE3}"/>
              </a:ext>
            </a:extLst>
          </p:cNvPr>
          <p:cNvSpPr>
            <a:spLocks noGrp="1"/>
          </p:cNvSpPr>
          <p:nvPr>
            <p:ph type="title"/>
          </p:nvPr>
        </p:nvSpPr>
        <p:spPr/>
        <p:txBody>
          <a:bodyPr>
            <a:normAutofit/>
          </a:bodyPr>
          <a:lstStyle/>
          <a:p>
            <a:r>
              <a:rPr lang="sv-SE" sz="3600" dirty="0">
                <a:solidFill>
                  <a:schemeClr val="accent2"/>
                </a:solidFill>
              </a:rPr>
              <a:t>Samtalsstöd – </a:t>
            </a:r>
            <a:r>
              <a:rPr lang="sv-SE" sz="3600" i="1" dirty="0">
                <a:solidFill>
                  <a:schemeClr val="accent2"/>
                </a:solidFill>
              </a:rPr>
              <a:t>för tre roller</a:t>
            </a:r>
            <a:endParaRPr lang="en-US" sz="3600" i="1" dirty="0">
              <a:solidFill>
                <a:schemeClr val="accent2"/>
              </a:solidFill>
            </a:endParaRPr>
          </a:p>
        </p:txBody>
      </p:sp>
      <p:sp>
        <p:nvSpPr>
          <p:cNvPr id="7" name="Platshållare för text 6">
            <a:extLst>
              <a:ext uri="{FF2B5EF4-FFF2-40B4-BE49-F238E27FC236}">
                <a16:creationId xmlns:a16="http://schemas.microsoft.com/office/drawing/2014/main" id="{ED870ADA-88F2-9542-A085-A9FDDC6348CB}"/>
              </a:ext>
            </a:extLst>
          </p:cNvPr>
          <p:cNvSpPr>
            <a:spLocks noGrp="1"/>
          </p:cNvSpPr>
          <p:nvPr>
            <p:ph type="body" sz="quarter" idx="14"/>
          </p:nvPr>
        </p:nvSpPr>
        <p:spPr/>
        <p:txBody>
          <a:bodyPr/>
          <a:lstStyle/>
          <a:p>
            <a:r>
              <a:rPr lang="sv-SE" sz="1800" dirty="0">
                <a:solidFill>
                  <a:schemeClr val="accent2"/>
                </a:solidFill>
              </a:rPr>
              <a:t>Verktyget innehåller</a:t>
            </a:r>
            <a:endParaRPr lang="sv-SE" dirty="0"/>
          </a:p>
        </p:txBody>
      </p:sp>
      <p:pic>
        <p:nvPicPr>
          <p:cNvPr id="13" name="Bildobjekt 12">
            <a:extLst>
              <a:ext uri="{FF2B5EF4-FFF2-40B4-BE49-F238E27FC236}">
                <a16:creationId xmlns:a16="http://schemas.microsoft.com/office/drawing/2014/main" id="{73944BCE-BB07-4E65-9E99-EDACFE7F27F2}"/>
              </a:ext>
            </a:extLst>
          </p:cNvPr>
          <p:cNvPicPr>
            <a:picLocks noChangeAspect="1"/>
          </p:cNvPicPr>
          <p:nvPr/>
        </p:nvPicPr>
        <p:blipFill>
          <a:blip r:embed="rId3"/>
          <a:stretch>
            <a:fillRect/>
          </a:stretch>
        </p:blipFill>
        <p:spPr>
          <a:xfrm>
            <a:off x="7104111" y="2683890"/>
            <a:ext cx="4069223" cy="1700336"/>
          </a:xfrm>
          <a:prstGeom prst="rect">
            <a:avLst/>
          </a:prstGeom>
          <a:ln>
            <a:noFill/>
          </a:ln>
          <a:effectLst>
            <a:outerShdw blurRad="292100" dist="139700" dir="2700000" algn="tl" rotWithShape="0">
              <a:srgbClr val="333333">
                <a:alpha val="65000"/>
              </a:srgbClr>
            </a:outerShdw>
          </a:effectLst>
        </p:spPr>
      </p:pic>
      <p:pic>
        <p:nvPicPr>
          <p:cNvPr id="15" name="Bildobjekt 14">
            <a:extLst>
              <a:ext uri="{FF2B5EF4-FFF2-40B4-BE49-F238E27FC236}">
                <a16:creationId xmlns:a16="http://schemas.microsoft.com/office/drawing/2014/main" id="{C74C979B-EE6A-4A41-9A22-47D676AE48EF}"/>
              </a:ext>
            </a:extLst>
          </p:cNvPr>
          <p:cNvPicPr>
            <a:picLocks noChangeAspect="1"/>
          </p:cNvPicPr>
          <p:nvPr/>
        </p:nvPicPr>
        <p:blipFill>
          <a:blip r:embed="rId4"/>
          <a:stretch>
            <a:fillRect/>
          </a:stretch>
        </p:blipFill>
        <p:spPr>
          <a:xfrm>
            <a:off x="7104111" y="4716966"/>
            <a:ext cx="4075125" cy="1729904"/>
          </a:xfrm>
          <a:prstGeom prst="rect">
            <a:avLst/>
          </a:prstGeom>
          <a:ln>
            <a:noFill/>
          </a:ln>
          <a:effectLst>
            <a:outerShdw blurRad="292100" dist="139700" dir="2700000" algn="tl" rotWithShape="0">
              <a:srgbClr val="333333">
                <a:alpha val="65000"/>
              </a:srgbClr>
            </a:outerShdw>
          </a:effectLst>
        </p:spPr>
      </p:pic>
      <p:pic>
        <p:nvPicPr>
          <p:cNvPr id="3" name="Bildobjekt 2">
            <a:extLst>
              <a:ext uri="{FF2B5EF4-FFF2-40B4-BE49-F238E27FC236}">
                <a16:creationId xmlns:a16="http://schemas.microsoft.com/office/drawing/2014/main" id="{D855DA56-4BC3-483E-98CC-FCB3EB8B2C6F}"/>
              </a:ext>
            </a:extLst>
          </p:cNvPr>
          <p:cNvPicPr>
            <a:picLocks noChangeAspect="1"/>
          </p:cNvPicPr>
          <p:nvPr/>
        </p:nvPicPr>
        <p:blipFill>
          <a:blip r:embed="rId5"/>
          <a:stretch>
            <a:fillRect/>
          </a:stretch>
        </p:blipFill>
        <p:spPr>
          <a:xfrm>
            <a:off x="7104112" y="692696"/>
            <a:ext cx="4069223" cy="1627689"/>
          </a:xfrm>
          <a:prstGeom prst="rect">
            <a:avLst/>
          </a:prstGeom>
          <a:ln>
            <a:noFill/>
          </a:ln>
          <a:effectLst>
            <a:outerShdw blurRad="292100" dist="139700" dir="2700000" algn="tl" rotWithShape="0">
              <a:srgbClr val="333333">
                <a:alpha val="65000"/>
              </a:srgbClr>
            </a:outerShdw>
          </a:effectLst>
        </p:spPr>
      </p:pic>
      <p:pic>
        <p:nvPicPr>
          <p:cNvPr id="5" name="Bildobjekt 4">
            <a:extLst>
              <a:ext uri="{FF2B5EF4-FFF2-40B4-BE49-F238E27FC236}">
                <a16:creationId xmlns:a16="http://schemas.microsoft.com/office/drawing/2014/main" id="{582776FC-117C-4405-8F0B-231D315A7A47}"/>
              </a:ext>
            </a:extLst>
          </p:cNvPr>
          <p:cNvPicPr>
            <a:picLocks noChangeAspect="1"/>
          </p:cNvPicPr>
          <p:nvPr/>
        </p:nvPicPr>
        <p:blipFill rotWithShape="1">
          <a:blip r:embed="rId6"/>
          <a:srcRect t="12564"/>
          <a:stretch/>
        </p:blipFill>
        <p:spPr>
          <a:xfrm>
            <a:off x="839416" y="2330210"/>
            <a:ext cx="6014382" cy="238675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583576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665EE29-170E-4E53-8442-529D467B4CE3}"/>
              </a:ext>
            </a:extLst>
          </p:cNvPr>
          <p:cNvSpPr>
            <a:spLocks noGrp="1"/>
          </p:cNvSpPr>
          <p:nvPr>
            <p:ph type="title"/>
          </p:nvPr>
        </p:nvSpPr>
        <p:spPr/>
        <p:txBody>
          <a:bodyPr>
            <a:normAutofit/>
          </a:bodyPr>
          <a:lstStyle/>
          <a:p>
            <a:r>
              <a:rPr lang="sv-SE" sz="3600" dirty="0">
                <a:solidFill>
                  <a:schemeClr val="accent2"/>
                </a:solidFill>
              </a:rPr>
              <a:t>Självskattning av arbetsförmåga</a:t>
            </a:r>
            <a:endParaRPr lang="en-US" sz="3600" dirty="0">
              <a:solidFill>
                <a:schemeClr val="accent2"/>
              </a:solidFill>
            </a:endParaRPr>
          </a:p>
        </p:txBody>
      </p:sp>
      <p:sp>
        <p:nvSpPr>
          <p:cNvPr id="3" name="Platshållare för text 2">
            <a:extLst>
              <a:ext uri="{FF2B5EF4-FFF2-40B4-BE49-F238E27FC236}">
                <a16:creationId xmlns:a16="http://schemas.microsoft.com/office/drawing/2014/main" id="{AED89E55-92A0-D59B-AF72-27F0F879AD4E}"/>
              </a:ext>
            </a:extLst>
          </p:cNvPr>
          <p:cNvSpPr>
            <a:spLocks noGrp="1"/>
          </p:cNvSpPr>
          <p:nvPr>
            <p:ph type="body" sz="quarter" idx="14"/>
          </p:nvPr>
        </p:nvSpPr>
        <p:spPr/>
        <p:txBody>
          <a:bodyPr/>
          <a:lstStyle/>
          <a:p>
            <a:r>
              <a:rPr lang="sv-SE" sz="1800" dirty="0">
                <a:solidFill>
                  <a:schemeClr val="accent2"/>
                </a:solidFill>
              </a:rPr>
              <a:t>Verktyget innehåller</a:t>
            </a:r>
            <a:endParaRPr lang="sv-SE" dirty="0"/>
          </a:p>
        </p:txBody>
      </p:sp>
      <p:pic>
        <p:nvPicPr>
          <p:cNvPr id="7" name="Bildobjekt 6">
            <a:extLst>
              <a:ext uri="{FF2B5EF4-FFF2-40B4-BE49-F238E27FC236}">
                <a16:creationId xmlns:a16="http://schemas.microsoft.com/office/drawing/2014/main" id="{1D78F07D-7AB0-437E-9AA7-B99F0E789189}"/>
              </a:ext>
            </a:extLst>
          </p:cNvPr>
          <p:cNvPicPr>
            <a:picLocks noChangeAspect="1"/>
          </p:cNvPicPr>
          <p:nvPr/>
        </p:nvPicPr>
        <p:blipFill>
          <a:blip r:embed="rId3"/>
          <a:stretch>
            <a:fillRect/>
          </a:stretch>
        </p:blipFill>
        <p:spPr>
          <a:xfrm>
            <a:off x="1351204" y="1828801"/>
            <a:ext cx="9489591" cy="340609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392057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77E9502B-650F-4C26-8004-FC2004A04905}"/>
              </a:ext>
            </a:extLst>
          </p:cNvPr>
          <p:cNvPicPr>
            <a:picLocks noChangeAspect="1"/>
          </p:cNvPicPr>
          <p:nvPr/>
        </p:nvPicPr>
        <p:blipFill>
          <a:blip r:embed="rId3"/>
          <a:stretch>
            <a:fillRect/>
          </a:stretch>
        </p:blipFill>
        <p:spPr>
          <a:xfrm>
            <a:off x="839416" y="1700115"/>
            <a:ext cx="4794140" cy="2065459"/>
          </a:xfrm>
          <a:prstGeom prst="rect">
            <a:avLst/>
          </a:prstGeom>
          <a:ln>
            <a:noFill/>
          </a:ln>
          <a:effectLst>
            <a:outerShdw blurRad="292100" dist="139700" dir="2700000" algn="tl" rotWithShape="0">
              <a:srgbClr val="333333">
                <a:alpha val="65000"/>
              </a:srgbClr>
            </a:outerShdw>
          </a:effectLst>
        </p:spPr>
      </p:pic>
      <p:sp>
        <p:nvSpPr>
          <p:cNvPr id="12" name="Rubrik 1">
            <a:extLst>
              <a:ext uri="{FF2B5EF4-FFF2-40B4-BE49-F238E27FC236}">
                <a16:creationId xmlns:a16="http://schemas.microsoft.com/office/drawing/2014/main" id="{351D0B35-AE9F-4E41-A1B6-87B206CD2164}"/>
              </a:ext>
            </a:extLst>
          </p:cNvPr>
          <p:cNvSpPr>
            <a:spLocks noGrp="1"/>
          </p:cNvSpPr>
          <p:nvPr>
            <p:ph type="title"/>
          </p:nvPr>
        </p:nvSpPr>
        <p:spPr/>
        <p:txBody>
          <a:bodyPr>
            <a:normAutofit/>
          </a:bodyPr>
          <a:lstStyle/>
          <a:p>
            <a:r>
              <a:rPr lang="sv-SE" sz="3600" dirty="0">
                <a:solidFill>
                  <a:schemeClr val="accent2"/>
                </a:solidFill>
              </a:rPr>
              <a:t>Stöd för dialog och reflektion i gruppen</a:t>
            </a:r>
            <a:endParaRPr lang="en-US" sz="3600" dirty="0">
              <a:solidFill>
                <a:schemeClr val="accent2"/>
              </a:solidFill>
            </a:endParaRPr>
          </a:p>
        </p:txBody>
      </p:sp>
      <p:sp>
        <p:nvSpPr>
          <p:cNvPr id="8" name="Platshållare för text 7">
            <a:extLst>
              <a:ext uri="{FF2B5EF4-FFF2-40B4-BE49-F238E27FC236}">
                <a16:creationId xmlns:a16="http://schemas.microsoft.com/office/drawing/2014/main" id="{6F973D3B-2E86-9D97-E1F2-588C30AA2326}"/>
              </a:ext>
            </a:extLst>
          </p:cNvPr>
          <p:cNvSpPr>
            <a:spLocks noGrp="1"/>
          </p:cNvSpPr>
          <p:nvPr>
            <p:ph type="body" sz="quarter" idx="14"/>
          </p:nvPr>
        </p:nvSpPr>
        <p:spPr/>
        <p:txBody>
          <a:bodyPr/>
          <a:lstStyle/>
          <a:p>
            <a:r>
              <a:rPr lang="sv-SE" sz="1800" dirty="0">
                <a:solidFill>
                  <a:schemeClr val="accent2"/>
                </a:solidFill>
              </a:rPr>
              <a:t>Verktyget innehåller</a:t>
            </a:r>
            <a:endParaRPr lang="sv-SE" dirty="0"/>
          </a:p>
        </p:txBody>
      </p:sp>
      <p:pic>
        <p:nvPicPr>
          <p:cNvPr id="7" name="Platshållare för innehåll 6">
            <a:extLst>
              <a:ext uri="{FF2B5EF4-FFF2-40B4-BE49-F238E27FC236}">
                <a16:creationId xmlns:a16="http://schemas.microsoft.com/office/drawing/2014/main" id="{D8225CCD-ABF9-4554-94B3-B4EA0F225D2E}"/>
              </a:ext>
            </a:extLst>
          </p:cNvPr>
          <p:cNvPicPr>
            <a:picLocks noGrp="1" noChangeAspect="1"/>
          </p:cNvPicPr>
          <p:nvPr>
            <p:ph sz="quarter" idx="15"/>
          </p:nvPr>
        </p:nvPicPr>
        <p:blipFill rotWithShape="1">
          <a:blip r:embed="rId4"/>
          <a:stretch/>
        </p:blipFill>
        <p:spPr>
          <a:xfrm>
            <a:off x="5807968" y="3573016"/>
            <a:ext cx="5400600" cy="2818756"/>
          </a:xfrm>
          <a:prstGeom prst="rect">
            <a:avLst/>
          </a:prstGeom>
          <a:ln>
            <a:noFill/>
          </a:ln>
          <a:effectLst>
            <a:outerShdw blurRad="292100" dist="139700" dir="2700000" algn="tl" rotWithShape="0">
              <a:srgbClr val="333333">
                <a:alpha val="65000"/>
              </a:srgbClr>
            </a:outerShdw>
          </a:effectLst>
        </p:spPr>
      </p:pic>
      <p:pic>
        <p:nvPicPr>
          <p:cNvPr id="6" name="Bild 5">
            <a:extLst>
              <a:ext uri="{FF2B5EF4-FFF2-40B4-BE49-F238E27FC236}">
                <a16:creationId xmlns:a16="http://schemas.microsoft.com/office/drawing/2014/main" id="{242F958E-D16E-8FE7-5DE8-5F384B206CEC}"/>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791744" y="4077072"/>
            <a:ext cx="1008112" cy="1008112"/>
          </a:xfrm>
          <a:prstGeom prst="rect">
            <a:avLst/>
          </a:prstGeom>
        </p:spPr>
      </p:pic>
    </p:spTree>
    <p:extLst>
      <p:ext uri="{BB962C8B-B14F-4D97-AF65-F5344CB8AC3E}">
        <p14:creationId xmlns:p14="http://schemas.microsoft.com/office/powerpoint/2010/main" val="19574609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087814D-A5C6-447C-8537-3D8EAC63F8D9}"/>
              </a:ext>
            </a:extLst>
          </p:cNvPr>
          <p:cNvSpPr>
            <a:spLocks noGrp="1"/>
          </p:cNvSpPr>
          <p:nvPr>
            <p:ph type="title"/>
          </p:nvPr>
        </p:nvSpPr>
        <p:spPr/>
        <p:txBody>
          <a:bodyPr/>
          <a:lstStyle/>
          <a:p>
            <a:r>
              <a:rPr lang="sv-SE" dirty="0">
                <a:solidFill>
                  <a:schemeClr val="accent2"/>
                </a:solidFill>
              </a:rPr>
              <a:t>Övningar</a:t>
            </a:r>
            <a:r>
              <a:rPr lang="sv-SE" sz="3200" dirty="0">
                <a:solidFill>
                  <a:schemeClr val="accent2"/>
                </a:solidFill>
              </a:rPr>
              <a:t> - stöd för samtal i grupp</a:t>
            </a:r>
          </a:p>
        </p:txBody>
      </p:sp>
      <p:sp>
        <p:nvSpPr>
          <p:cNvPr id="7" name="Platshållare för text 6">
            <a:extLst>
              <a:ext uri="{FF2B5EF4-FFF2-40B4-BE49-F238E27FC236}">
                <a16:creationId xmlns:a16="http://schemas.microsoft.com/office/drawing/2014/main" id="{7AFE9444-65F0-8095-B1EE-13A04A505D3F}"/>
              </a:ext>
            </a:extLst>
          </p:cNvPr>
          <p:cNvSpPr>
            <a:spLocks noGrp="1"/>
          </p:cNvSpPr>
          <p:nvPr>
            <p:ph type="body" sz="quarter" idx="14"/>
          </p:nvPr>
        </p:nvSpPr>
        <p:spPr/>
        <p:txBody>
          <a:bodyPr/>
          <a:lstStyle/>
          <a:p>
            <a:r>
              <a:rPr lang="sv-SE" sz="1800" dirty="0">
                <a:solidFill>
                  <a:schemeClr val="accent2"/>
                </a:solidFill>
              </a:rPr>
              <a:t>Exempel</a:t>
            </a:r>
            <a:endParaRPr lang="sv-SE" dirty="0"/>
          </a:p>
        </p:txBody>
      </p:sp>
      <p:pic>
        <p:nvPicPr>
          <p:cNvPr id="4" name="Platshållare för innehåll 3">
            <a:extLst>
              <a:ext uri="{FF2B5EF4-FFF2-40B4-BE49-F238E27FC236}">
                <a16:creationId xmlns:a16="http://schemas.microsoft.com/office/drawing/2014/main" id="{08B415C3-D0B5-480B-86A0-A73CD12C586A}"/>
              </a:ext>
            </a:extLst>
          </p:cNvPr>
          <p:cNvPicPr>
            <a:picLocks noGrp="1" noChangeAspect="1"/>
          </p:cNvPicPr>
          <p:nvPr>
            <p:ph sz="quarter" idx="15"/>
          </p:nvPr>
        </p:nvPicPr>
        <p:blipFill>
          <a:blip r:embed="rId3"/>
          <a:stretch>
            <a:fillRect/>
          </a:stretch>
        </p:blipFill>
        <p:spPr>
          <a:xfrm>
            <a:off x="3791744" y="1628800"/>
            <a:ext cx="4294062" cy="41751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443928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93B8EF3-2C8D-4703-B833-52472094E67B}"/>
              </a:ext>
            </a:extLst>
          </p:cNvPr>
          <p:cNvSpPr>
            <a:spLocks noGrp="1"/>
          </p:cNvSpPr>
          <p:nvPr>
            <p:ph type="title"/>
          </p:nvPr>
        </p:nvSpPr>
        <p:spPr/>
        <p:txBody>
          <a:bodyPr/>
          <a:lstStyle/>
          <a:p>
            <a:r>
              <a:rPr lang="sv-SE" sz="3200" dirty="0">
                <a:solidFill>
                  <a:schemeClr val="accent2"/>
                </a:solidFill>
              </a:rPr>
              <a:t>Kunskapsdelar</a:t>
            </a:r>
          </a:p>
        </p:txBody>
      </p:sp>
      <p:sp>
        <p:nvSpPr>
          <p:cNvPr id="4" name="Platshållare för text 3">
            <a:extLst>
              <a:ext uri="{FF2B5EF4-FFF2-40B4-BE49-F238E27FC236}">
                <a16:creationId xmlns:a16="http://schemas.microsoft.com/office/drawing/2014/main" id="{0D13F595-289E-A8AE-2C0F-E92D77C7819E}"/>
              </a:ext>
            </a:extLst>
          </p:cNvPr>
          <p:cNvSpPr>
            <a:spLocks noGrp="1"/>
          </p:cNvSpPr>
          <p:nvPr>
            <p:ph type="body" sz="quarter" idx="14"/>
          </p:nvPr>
        </p:nvSpPr>
        <p:spPr/>
        <p:txBody>
          <a:bodyPr/>
          <a:lstStyle/>
          <a:p>
            <a:r>
              <a:rPr lang="sv-SE" sz="1800" dirty="0">
                <a:solidFill>
                  <a:schemeClr val="accent2"/>
                </a:solidFill>
              </a:rPr>
              <a:t>Verktyget innehåller</a:t>
            </a:r>
            <a:endParaRPr lang="sv-SE" dirty="0"/>
          </a:p>
        </p:txBody>
      </p:sp>
      <p:pic>
        <p:nvPicPr>
          <p:cNvPr id="6" name="Bildobjekt 5">
            <a:extLst>
              <a:ext uri="{FF2B5EF4-FFF2-40B4-BE49-F238E27FC236}">
                <a16:creationId xmlns:a16="http://schemas.microsoft.com/office/drawing/2014/main" id="{23700BBE-CAD3-44ED-AA18-ADB4F0D4A483}"/>
              </a:ext>
            </a:extLst>
          </p:cNvPr>
          <p:cNvPicPr>
            <a:picLocks noChangeAspect="1"/>
          </p:cNvPicPr>
          <p:nvPr/>
        </p:nvPicPr>
        <p:blipFill>
          <a:blip r:embed="rId3"/>
          <a:stretch>
            <a:fillRect/>
          </a:stretch>
        </p:blipFill>
        <p:spPr>
          <a:xfrm>
            <a:off x="839416" y="2063472"/>
            <a:ext cx="9740766" cy="273105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31694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665EE29-170E-4E53-8442-529D467B4CE3}"/>
              </a:ext>
            </a:extLst>
          </p:cNvPr>
          <p:cNvSpPr>
            <a:spLocks noGrp="1"/>
          </p:cNvSpPr>
          <p:nvPr>
            <p:ph type="title"/>
          </p:nvPr>
        </p:nvSpPr>
        <p:spPr/>
        <p:txBody>
          <a:bodyPr>
            <a:normAutofit/>
          </a:bodyPr>
          <a:lstStyle/>
          <a:p>
            <a:r>
              <a:rPr lang="sv-SE" sz="3200" dirty="0">
                <a:solidFill>
                  <a:schemeClr val="accent2"/>
                </a:solidFill>
              </a:rPr>
              <a:t>Prehabguiden</a:t>
            </a:r>
            <a:endParaRPr lang="en-US" sz="3200" dirty="0">
              <a:solidFill>
                <a:schemeClr val="accent2"/>
              </a:solidFill>
            </a:endParaRPr>
          </a:p>
        </p:txBody>
      </p:sp>
      <p:sp>
        <p:nvSpPr>
          <p:cNvPr id="6" name="Platshållare för text 5">
            <a:extLst>
              <a:ext uri="{FF2B5EF4-FFF2-40B4-BE49-F238E27FC236}">
                <a16:creationId xmlns:a16="http://schemas.microsoft.com/office/drawing/2014/main" id="{208B2730-789B-11D5-2607-19B467268DA9}"/>
              </a:ext>
            </a:extLst>
          </p:cNvPr>
          <p:cNvSpPr>
            <a:spLocks noGrp="1"/>
          </p:cNvSpPr>
          <p:nvPr>
            <p:ph type="body" sz="quarter" idx="14"/>
          </p:nvPr>
        </p:nvSpPr>
        <p:spPr/>
        <p:txBody>
          <a:bodyPr/>
          <a:lstStyle/>
          <a:p>
            <a:r>
              <a:rPr lang="sv-SE" dirty="0"/>
              <a:t>Innehåll</a:t>
            </a:r>
          </a:p>
        </p:txBody>
      </p:sp>
      <p:sp>
        <p:nvSpPr>
          <p:cNvPr id="3" name="Platshållare för innehåll 2">
            <a:extLst>
              <a:ext uri="{FF2B5EF4-FFF2-40B4-BE49-F238E27FC236}">
                <a16:creationId xmlns:a16="http://schemas.microsoft.com/office/drawing/2014/main" id="{17572A1B-98B3-46FF-A47A-AB03F6C986D5}"/>
              </a:ext>
            </a:extLst>
          </p:cNvPr>
          <p:cNvSpPr>
            <a:spLocks noGrp="1"/>
          </p:cNvSpPr>
          <p:nvPr>
            <p:ph sz="quarter" idx="15"/>
          </p:nvPr>
        </p:nvSpPr>
        <p:spPr/>
        <p:txBody>
          <a:bodyPr vert="horz" lIns="91440" tIns="45720" rIns="91440" bIns="45720" rtlCol="0" anchor="t">
            <a:normAutofit/>
          </a:bodyPr>
          <a:lstStyle/>
          <a:p>
            <a:pPr>
              <a:buClr>
                <a:schemeClr val="accent2"/>
              </a:buClr>
              <a:buFont typeface="Wingdings" panose="05000000000000000000" pitchFamily="2" charset="2"/>
              <a:buChar char="ü"/>
            </a:pPr>
            <a:r>
              <a:rPr lang="sv-SE" sz="2400" dirty="0"/>
              <a:t>Systematik i det förebyggande arbetet </a:t>
            </a:r>
          </a:p>
          <a:p>
            <a:pPr>
              <a:buClr>
                <a:schemeClr val="accent2"/>
              </a:buClr>
              <a:buFont typeface="Wingdings" panose="05000000000000000000" pitchFamily="2" charset="2"/>
              <a:buChar char="ü"/>
            </a:pPr>
            <a:r>
              <a:rPr lang="sv-SE" sz="2400" dirty="0"/>
              <a:t>Upptäcka tidiga signaler</a:t>
            </a:r>
          </a:p>
          <a:p>
            <a:pPr>
              <a:buClr>
                <a:schemeClr val="accent2"/>
              </a:buClr>
              <a:buFont typeface="Wingdings" panose="05000000000000000000" pitchFamily="2" charset="2"/>
              <a:buChar char="ü"/>
            </a:pPr>
            <a:r>
              <a:rPr lang="sv-SE" sz="2400" dirty="0"/>
              <a:t> Kompletterar egna rutiner och arbetssätt</a:t>
            </a:r>
          </a:p>
          <a:p>
            <a:pPr>
              <a:buClr>
                <a:schemeClr val="accent2"/>
              </a:buClr>
              <a:buFont typeface="Wingdings" panose="05000000000000000000" pitchFamily="2" charset="2"/>
              <a:buChar char="ü"/>
            </a:pPr>
            <a:r>
              <a:rPr lang="sv-SE" sz="2400" dirty="0"/>
              <a:t> Förbättra dialogen</a:t>
            </a:r>
          </a:p>
          <a:p>
            <a:pPr>
              <a:buClr>
                <a:schemeClr val="accent2"/>
              </a:buClr>
              <a:buFont typeface="Wingdings" panose="05000000000000000000" pitchFamily="2" charset="2"/>
              <a:buChar char="ü"/>
            </a:pPr>
            <a:r>
              <a:rPr lang="sv-SE" sz="2400" dirty="0"/>
              <a:t> Reflektion och dialog i grupp</a:t>
            </a:r>
          </a:p>
          <a:p>
            <a:pPr>
              <a:buClr>
                <a:schemeClr val="accent2"/>
              </a:buClr>
              <a:buFont typeface="Wingdings" panose="05000000000000000000" pitchFamily="2" charset="2"/>
              <a:buChar char="ü"/>
            </a:pPr>
            <a:r>
              <a:rPr lang="sv-SE" sz="2400" dirty="0">
                <a:latin typeface="Calibri"/>
                <a:cs typeface="Times New Roman"/>
              </a:rPr>
              <a:t> Stöd för lagar och regler</a:t>
            </a:r>
          </a:p>
          <a:p>
            <a:pPr>
              <a:buClr>
                <a:schemeClr val="accent1"/>
              </a:buClr>
              <a:buFont typeface="Wingdings" panose="05000000000000000000" pitchFamily="2" charset="2"/>
              <a:buChar char="ü"/>
            </a:pPr>
            <a:endParaRPr lang="sv-SE" sz="2400" dirty="0"/>
          </a:p>
        </p:txBody>
      </p:sp>
      <p:pic>
        <p:nvPicPr>
          <p:cNvPr id="4" name="Bildobjekt 3" descr="En bild som visar utomhus, gräs, träd, växt&#10;&#10;Automatiskt genererad beskrivning">
            <a:extLst>
              <a:ext uri="{FF2B5EF4-FFF2-40B4-BE49-F238E27FC236}">
                <a16:creationId xmlns:a16="http://schemas.microsoft.com/office/drawing/2014/main" id="{E1159BAF-475D-4206-8DBC-AA492C2E49D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622689" y="374134"/>
            <a:ext cx="4513871" cy="6189948"/>
          </a:xfrm>
          <a:prstGeom prst="rect">
            <a:avLst/>
          </a:prstGeom>
        </p:spPr>
      </p:pic>
    </p:spTree>
    <p:extLst>
      <p:ext uri="{BB962C8B-B14F-4D97-AF65-F5344CB8AC3E}">
        <p14:creationId xmlns:p14="http://schemas.microsoft.com/office/powerpoint/2010/main" val="41660762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rundade hörn 4">
            <a:extLst>
              <a:ext uri="{FF2B5EF4-FFF2-40B4-BE49-F238E27FC236}">
                <a16:creationId xmlns:a16="http://schemas.microsoft.com/office/drawing/2014/main" id="{4D8BEC01-CE30-9F62-1056-E07A0F4AEA51}"/>
              </a:ext>
            </a:extLst>
          </p:cNvPr>
          <p:cNvSpPr/>
          <p:nvPr/>
        </p:nvSpPr>
        <p:spPr>
          <a:xfrm>
            <a:off x="7248128" y="2331842"/>
            <a:ext cx="2739535" cy="1673221"/>
          </a:xfrm>
          <a:prstGeom prst="roundRect">
            <a:avLst/>
          </a:prstGeom>
          <a:solidFill>
            <a:srgbClr val="F7BA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6" name="Bildobjekt 5" descr="En bild som visar cirkel, Grafik, kreativitet&#10;&#10;Automatiskt genererad beskrivning">
            <a:extLst>
              <a:ext uri="{FF2B5EF4-FFF2-40B4-BE49-F238E27FC236}">
                <a16:creationId xmlns:a16="http://schemas.microsoft.com/office/drawing/2014/main" id="{EC6B65F8-9FBF-61B5-60EA-0E970416B6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61407" y="2431437"/>
            <a:ext cx="1317862" cy="1474029"/>
          </a:xfrm>
          <a:prstGeom prst="rect">
            <a:avLst/>
          </a:prstGeom>
        </p:spPr>
      </p:pic>
      <p:sp>
        <p:nvSpPr>
          <p:cNvPr id="2" name="Rubrik 1">
            <a:extLst>
              <a:ext uri="{FF2B5EF4-FFF2-40B4-BE49-F238E27FC236}">
                <a16:creationId xmlns:a16="http://schemas.microsoft.com/office/drawing/2014/main" id="{61B92E58-E926-4042-8D53-B4D00C5AAC51}"/>
              </a:ext>
            </a:extLst>
          </p:cNvPr>
          <p:cNvSpPr>
            <a:spLocks noGrp="1"/>
          </p:cNvSpPr>
          <p:nvPr>
            <p:ph type="title"/>
          </p:nvPr>
        </p:nvSpPr>
        <p:spPr>
          <a:xfrm>
            <a:off x="1033294" y="908720"/>
            <a:ext cx="10585816" cy="720080"/>
          </a:xfrm>
        </p:spPr>
        <p:txBody>
          <a:bodyPr/>
          <a:lstStyle/>
          <a:p>
            <a:r>
              <a:rPr lang="sv-SE" sz="3200" dirty="0">
                <a:solidFill>
                  <a:schemeClr val="accent2"/>
                </a:solidFill>
              </a:rPr>
              <a:t>Sätt mål för ert arbete med </a:t>
            </a:r>
            <a:r>
              <a:rPr lang="sv-SE" sz="3200" dirty="0" err="1">
                <a:solidFill>
                  <a:schemeClr val="accent2"/>
                </a:solidFill>
              </a:rPr>
              <a:t>Prehabguiden</a:t>
            </a:r>
            <a:endParaRPr lang="sv-SE" sz="3200" dirty="0">
              <a:solidFill>
                <a:schemeClr val="accent2"/>
              </a:solidFill>
            </a:endParaRPr>
          </a:p>
        </p:txBody>
      </p:sp>
      <p:sp>
        <p:nvSpPr>
          <p:cNvPr id="3" name="Platshållare för innehåll 2">
            <a:extLst>
              <a:ext uri="{FF2B5EF4-FFF2-40B4-BE49-F238E27FC236}">
                <a16:creationId xmlns:a16="http://schemas.microsoft.com/office/drawing/2014/main" id="{CE11A657-AD55-4C6E-BA02-94BF14E40CD2}"/>
              </a:ext>
            </a:extLst>
          </p:cNvPr>
          <p:cNvSpPr>
            <a:spLocks noGrp="1"/>
          </p:cNvSpPr>
          <p:nvPr>
            <p:ph type="body" sz="quarter" idx="10"/>
          </p:nvPr>
        </p:nvSpPr>
        <p:spPr>
          <a:xfrm>
            <a:off x="1065904" y="2103966"/>
            <a:ext cx="5727700" cy="3024187"/>
          </a:xfrm>
        </p:spPr>
        <p:txBody>
          <a:bodyPr/>
          <a:lstStyle/>
          <a:p>
            <a:pPr lvl="1">
              <a:buClr>
                <a:schemeClr val="accent2"/>
              </a:buClr>
              <a:buFont typeface="Arial" panose="020B0604020202020204" pitchFamily="34" charset="0"/>
              <a:buChar char="•"/>
            </a:pPr>
            <a:r>
              <a:rPr lang="sv-SE" sz="2400" dirty="0"/>
              <a:t>Hur kan Prehabguiden stödja oss i vår roll? </a:t>
            </a:r>
          </a:p>
          <a:p>
            <a:pPr lvl="1">
              <a:buClr>
                <a:schemeClr val="accent2"/>
              </a:buClr>
              <a:buFont typeface="Arial" panose="020B0604020202020204" pitchFamily="34" charset="0"/>
              <a:buChar char="•"/>
            </a:pPr>
            <a:r>
              <a:rPr lang="sv-SE" sz="2400" dirty="0"/>
              <a:t>Hur vill vi använda Prehabguiden? </a:t>
            </a:r>
          </a:p>
          <a:p>
            <a:pPr lvl="1">
              <a:buClr>
                <a:schemeClr val="accent2"/>
              </a:buClr>
              <a:buFont typeface="Arial" panose="020B0604020202020204" pitchFamily="34" charset="0"/>
              <a:buChar char="•"/>
            </a:pPr>
            <a:r>
              <a:rPr lang="sv-SE" sz="2400" dirty="0"/>
              <a:t>Vad vill vi uppnå med stöd av Prehabguiden? </a:t>
            </a:r>
          </a:p>
          <a:p>
            <a:pPr lvl="1">
              <a:buClr>
                <a:schemeClr val="accent2"/>
              </a:buClr>
              <a:buFont typeface="Arial" panose="020B0604020202020204" pitchFamily="34" charset="0"/>
              <a:buChar char="•"/>
            </a:pPr>
            <a:r>
              <a:rPr lang="sv-SE" sz="2400" dirty="0"/>
              <a:t>Vilka delar i Prehabguiden skulle vi ha nytta av redan idag? </a:t>
            </a:r>
          </a:p>
        </p:txBody>
      </p:sp>
      <p:sp>
        <p:nvSpPr>
          <p:cNvPr id="10" name="textruta 9">
            <a:extLst>
              <a:ext uri="{FF2B5EF4-FFF2-40B4-BE49-F238E27FC236}">
                <a16:creationId xmlns:a16="http://schemas.microsoft.com/office/drawing/2014/main" id="{6F8FBD10-8A1B-4604-A20B-E7ECDEE09ABF}"/>
              </a:ext>
            </a:extLst>
          </p:cNvPr>
          <p:cNvSpPr txBox="1"/>
          <p:nvPr/>
        </p:nvSpPr>
        <p:spPr>
          <a:xfrm>
            <a:off x="7595366" y="3556478"/>
            <a:ext cx="2483903" cy="1508105"/>
          </a:xfrm>
          <a:prstGeom prst="rect">
            <a:avLst/>
          </a:prstGeom>
          <a:noFill/>
        </p:spPr>
        <p:txBody>
          <a:bodyPr wrap="square" rtlCol="0">
            <a:spAutoFit/>
          </a:bodyPr>
          <a:lstStyle/>
          <a:p>
            <a:r>
              <a:rPr lang="sv-SE" sz="2000" b="1" dirty="0"/>
              <a:t>Reflektera</a:t>
            </a:r>
          </a:p>
          <a:p>
            <a:pPr marL="342900" indent="-342900">
              <a:buClr>
                <a:schemeClr val="accent2"/>
              </a:buClr>
              <a:buFont typeface="+mj-lt"/>
              <a:buAutoNum type="arabicPeriod"/>
            </a:pPr>
            <a:r>
              <a:rPr lang="sv-SE" dirty="0"/>
              <a:t>Reflektera själv</a:t>
            </a:r>
          </a:p>
          <a:p>
            <a:pPr marL="342900" indent="-342900">
              <a:buClr>
                <a:schemeClr val="accent2"/>
              </a:buClr>
              <a:buFont typeface="+mj-lt"/>
              <a:buAutoNum type="arabicPeriod"/>
            </a:pPr>
            <a:r>
              <a:rPr lang="sv-SE" dirty="0"/>
              <a:t>Dela med dig </a:t>
            </a:r>
          </a:p>
          <a:p>
            <a:pPr marL="342900" indent="-342900">
              <a:buClr>
                <a:schemeClr val="accent2"/>
              </a:buClr>
              <a:buFont typeface="+mj-lt"/>
              <a:buAutoNum type="arabicPeriod"/>
            </a:pPr>
            <a:r>
              <a:rPr lang="sv-SE"/>
              <a:t>Summera</a:t>
            </a:r>
            <a:endParaRPr lang="sv-SE" dirty="0"/>
          </a:p>
          <a:p>
            <a:endParaRPr lang="sv-SE" b="1" dirty="0"/>
          </a:p>
        </p:txBody>
      </p:sp>
    </p:spTree>
    <p:extLst>
      <p:ext uri="{BB962C8B-B14F-4D97-AF65-F5344CB8AC3E}">
        <p14:creationId xmlns:p14="http://schemas.microsoft.com/office/powerpoint/2010/main" val="36370897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52BB7201-C042-4107-9BD8-6DB69299981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1999" cy="6885384"/>
          </a:xfrm>
          <a:prstGeom prst="rect">
            <a:avLst/>
          </a:prstGeom>
        </p:spPr>
      </p:pic>
      <p:sp>
        <p:nvSpPr>
          <p:cNvPr id="8" name="Rektangel 7">
            <a:extLst>
              <a:ext uri="{FF2B5EF4-FFF2-40B4-BE49-F238E27FC236}">
                <a16:creationId xmlns:a16="http://schemas.microsoft.com/office/drawing/2014/main" id="{744793DF-F724-461D-861D-D7DEC84D4AC7}"/>
              </a:ext>
            </a:extLst>
          </p:cNvPr>
          <p:cNvSpPr/>
          <p:nvPr/>
        </p:nvSpPr>
        <p:spPr>
          <a:xfrm>
            <a:off x="988432" y="1765143"/>
            <a:ext cx="4678867" cy="461665"/>
          </a:xfrm>
          <a:prstGeom prst="rect">
            <a:avLst/>
          </a:prstGeom>
        </p:spPr>
        <p:txBody>
          <a:bodyPr wrap="square">
            <a:spAutoFit/>
          </a:bodyPr>
          <a:lstStyle/>
          <a:p>
            <a:pPr lvl="0"/>
            <a:r>
              <a:rPr lang="sv-SE" sz="2400" b="1" dirty="0"/>
              <a:t>Är Prehabguiden vårt nya stöd?</a:t>
            </a:r>
          </a:p>
        </p:txBody>
      </p:sp>
      <p:pic>
        <p:nvPicPr>
          <p:cNvPr id="10" name="Bildobjekt 9">
            <a:extLst>
              <a:ext uri="{FF2B5EF4-FFF2-40B4-BE49-F238E27FC236}">
                <a16:creationId xmlns:a16="http://schemas.microsoft.com/office/drawing/2014/main" id="{EEACB465-6FA0-4E78-9DBF-8D8C07ABEE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068304">
            <a:off x="9020279" y="3757644"/>
            <a:ext cx="574927" cy="615273"/>
          </a:xfrm>
          <a:prstGeom prst="rect">
            <a:avLst/>
          </a:prstGeom>
        </p:spPr>
      </p:pic>
      <p:sp>
        <p:nvSpPr>
          <p:cNvPr id="11" name="Rektangel 10">
            <a:extLst>
              <a:ext uri="{FF2B5EF4-FFF2-40B4-BE49-F238E27FC236}">
                <a16:creationId xmlns:a16="http://schemas.microsoft.com/office/drawing/2014/main" id="{EEEC4852-E3F9-4A00-819A-0719DFF9DB06}"/>
              </a:ext>
            </a:extLst>
          </p:cNvPr>
          <p:cNvSpPr/>
          <p:nvPr/>
        </p:nvSpPr>
        <p:spPr>
          <a:xfrm>
            <a:off x="988432" y="2194024"/>
            <a:ext cx="6195501" cy="461665"/>
          </a:xfrm>
          <a:prstGeom prst="rect">
            <a:avLst/>
          </a:prstGeom>
        </p:spPr>
        <p:txBody>
          <a:bodyPr wrap="square">
            <a:spAutoFit/>
          </a:bodyPr>
          <a:lstStyle/>
          <a:p>
            <a:pPr lvl="0"/>
            <a:r>
              <a:rPr lang="sv-SE" sz="2400" b="1" dirty="0"/>
              <a:t>Presentera verktyget på nästa ledningsmöte</a:t>
            </a:r>
          </a:p>
        </p:txBody>
      </p:sp>
      <p:sp>
        <p:nvSpPr>
          <p:cNvPr id="12" name="Rektangel 11">
            <a:extLst>
              <a:ext uri="{FF2B5EF4-FFF2-40B4-BE49-F238E27FC236}">
                <a16:creationId xmlns:a16="http://schemas.microsoft.com/office/drawing/2014/main" id="{82B92268-197D-4499-9AA6-95F7A594CAE5}"/>
              </a:ext>
            </a:extLst>
          </p:cNvPr>
          <p:cNvSpPr/>
          <p:nvPr/>
        </p:nvSpPr>
        <p:spPr>
          <a:xfrm>
            <a:off x="981144" y="2655689"/>
            <a:ext cx="4830761" cy="461665"/>
          </a:xfrm>
          <a:prstGeom prst="rect">
            <a:avLst/>
          </a:prstGeom>
        </p:spPr>
        <p:txBody>
          <a:bodyPr wrap="square">
            <a:spAutoFit/>
          </a:bodyPr>
          <a:lstStyle/>
          <a:p>
            <a:pPr lvl="0"/>
            <a:r>
              <a:rPr lang="sv-SE" sz="2400" b="1" dirty="0"/>
              <a:t>Sätt upp på agendan, fatta beslut</a:t>
            </a:r>
          </a:p>
        </p:txBody>
      </p:sp>
      <p:sp>
        <p:nvSpPr>
          <p:cNvPr id="13" name="Rubrik 1">
            <a:extLst>
              <a:ext uri="{FF2B5EF4-FFF2-40B4-BE49-F238E27FC236}">
                <a16:creationId xmlns:a16="http://schemas.microsoft.com/office/drawing/2014/main" id="{F849C65E-75D9-4050-B9C1-9B3D8AB5AE2D}"/>
              </a:ext>
            </a:extLst>
          </p:cNvPr>
          <p:cNvSpPr txBox="1">
            <a:spLocks/>
          </p:cNvSpPr>
          <p:nvPr/>
        </p:nvSpPr>
        <p:spPr>
          <a:xfrm>
            <a:off x="983432" y="833445"/>
            <a:ext cx="5217583" cy="649254"/>
          </a:xfrm>
          <a:prstGeom prst="rect">
            <a:avLst/>
          </a:prstGeom>
        </p:spPr>
        <p:txBody>
          <a:bodyPr/>
          <a:lstStyle>
            <a:lvl1pPr algn="l" defTabSz="914400" rtl="0" eaLnBrk="1" latinLnBrk="0" hangingPunct="1">
              <a:spcBef>
                <a:spcPct val="0"/>
              </a:spcBef>
              <a:buNone/>
              <a:defRPr sz="3800" b="1" kern="0" baseline="0">
                <a:solidFill>
                  <a:schemeClr val="tx1"/>
                </a:solidFill>
                <a:latin typeface="+mj-lt"/>
                <a:ea typeface="+mj-ea"/>
                <a:cs typeface="Arial" pitchFamily="34" charset="0"/>
              </a:defRPr>
            </a:lvl1pPr>
          </a:lstStyle>
          <a:p>
            <a:r>
              <a:rPr lang="sv-SE" dirty="0"/>
              <a:t>Vad är nästa steg?</a:t>
            </a:r>
          </a:p>
        </p:txBody>
      </p:sp>
      <p:sp>
        <p:nvSpPr>
          <p:cNvPr id="9" name="Rektangel 8">
            <a:extLst>
              <a:ext uri="{FF2B5EF4-FFF2-40B4-BE49-F238E27FC236}">
                <a16:creationId xmlns:a16="http://schemas.microsoft.com/office/drawing/2014/main" id="{104975E9-8013-4C5B-ACD0-320F28D95125}"/>
              </a:ext>
            </a:extLst>
          </p:cNvPr>
          <p:cNvSpPr/>
          <p:nvPr/>
        </p:nvSpPr>
        <p:spPr>
          <a:xfrm>
            <a:off x="988432" y="3084570"/>
            <a:ext cx="5853868" cy="461665"/>
          </a:xfrm>
          <a:prstGeom prst="rect">
            <a:avLst/>
          </a:prstGeom>
        </p:spPr>
        <p:txBody>
          <a:bodyPr wrap="square">
            <a:spAutoFit/>
          </a:bodyPr>
          <a:lstStyle/>
          <a:p>
            <a:pPr lvl="0"/>
            <a:r>
              <a:rPr lang="sv-SE" sz="2400" b="1" dirty="0"/>
              <a:t>Kommunicera beslutet i organisationen</a:t>
            </a:r>
          </a:p>
        </p:txBody>
      </p:sp>
      <p:pic>
        <p:nvPicPr>
          <p:cNvPr id="2" name="Bildobjekt 1">
            <a:extLst>
              <a:ext uri="{FF2B5EF4-FFF2-40B4-BE49-F238E27FC236}">
                <a16:creationId xmlns:a16="http://schemas.microsoft.com/office/drawing/2014/main" id="{CE69C351-94CD-4677-8123-5BD353971C1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16280" y="5840934"/>
            <a:ext cx="3098382" cy="1017066"/>
          </a:xfrm>
          <a:prstGeom prst="rect">
            <a:avLst/>
          </a:prstGeom>
        </p:spPr>
      </p:pic>
    </p:spTree>
    <p:extLst>
      <p:ext uri="{BB962C8B-B14F-4D97-AF65-F5344CB8AC3E}">
        <p14:creationId xmlns:p14="http://schemas.microsoft.com/office/powerpoint/2010/main" val="201433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2" grpId="0"/>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3F2CF393-D0CD-40D4-AF9B-A4CB1EF961B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0"/>
            <a:ext cx="12191999" cy="6858000"/>
          </a:xfrm>
          <a:prstGeom prst="rect">
            <a:avLst/>
          </a:prstGeom>
        </p:spPr>
      </p:pic>
      <p:sp>
        <p:nvSpPr>
          <p:cNvPr id="4" name="Platshållare för text 3">
            <a:extLst>
              <a:ext uri="{FF2B5EF4-FFF2-40B4-BE49-F238E27FC236}">
                <a16:creationId xmlns:a16="http://schemas.microsoft.com/office/drawing/2014/main" id="{14B36E43-2B68-E3D3-B064-4BED12C39461}"/>
              </a:ext>
            </a:extLst>
          </p:cNvPr>
          <p:cNvSpPr>
            <a:spLocks noGrp="1"/>
          </p:cNvSpPr>
          <p:nvPr>
            <p:ph type="body" sz="quarter" idx="10"/>
          </p:nvPr>
        </p:nvSpPr>
        <p:spPr/>
        <p:txBody>
          <a:bodyPr/>
          <a:lstStyle/>
          <a:p>
            <a:endParaRPr lang="sv-SE"/>
          </a:p>
        </p:txBody>
      </p:sp>
      <p:sp>
        <p:nvSpPr>
          <p:cNvPr id="2" name="Rubrik 1">
            <a:extLst>
              <a:ext uri="{FF2B5EF4-FFF2-40B4-BE49-F238E27FC236}">
                <a16:creationId xmlns:a16="http://schemas.microsoft.com/office/drawing/2014/main" id="{EB8F3B25-CE21-4CE9-9DB2-6C5F68680907}"/>
              </a:ext>
            </a:extLst>
          </p:cNvPr>
          <p:cNvSpPr>
            <a:spLocks noGrp="1"/>
          </p:cNvSpPr>
          <p:nvPr>
            <p:ph type="title" idx="4294967295"/>
          </p:nvPr>
        </p:nvSpPr>
        <p:spPr>
          <a:xfrm>
            <a:off x="703263" y="692150"/>
            <a:ext cx="11488737" cy="720725"/>
          </a:xfrm>
        </p:spPr>
        <p:txBody>
          <a:bodyPr anchor="ctr">
            <a:normAutofit fontScale="90000"/>
          </a:bodyPr>
          <a:lstStyle/>
          <a:p>
            <a:r>
              <a:rPr lang="sv-SE" sz="3600" dirty="0">
                <a:solidFill>
                  <a:schemeClr val="accent2"/>
                </a:solidFill>
                <a:latin typeface="+mn-lt"/>
              </a:rPr>
              <a:t>Prehabguiden från Suntarbetsliv</a:t>
            </a:r>
            <a:br>
              <a:rPr lang="sv-SE" sz="3100" dirty="0">
                <a:solidFill>
                  <a:schemeClr val="accent2"/>
                </a:solidFill>
                <a:latin typeface="+mn-lt"/>
              </a:rPr>
            </a:br>
            <a:r>
              <a:rPr lang="sv-SE" sz="2700" dirty="0">
                <a:solidFill>
                  <a:schemeClr val="accent2"/>
                </a:solidFill>
                <a:latin typeface="+mn-lt"/>
              </a:rPr>
              <a:t>Ett verktyg som ger vägledning vid arbetsanpassning och rehabilitering </a:t>
            </a:r>
            <a:br>
              <a:rPr lang="en-US" sz="2800" dirty="0">
                <a:solidFill>
                  <a:schemeClr val="bg1"/>
                </a:solidFill>
                <a:latin typeface="Arial" panose="020B0604020202020204" pitchFamily="34" charset="0"/>
              </a:rPr>
            </a:br>
            <a:endParaRPr lang="en-US" sz="2800" dirty="0">
              <a:latin typeface="Chevin Pro DemiBold" panose="020F0703030000060003" pitchFamily="34" charset="0"/>
            </a:endParaRPr>
          </a:p>
        </p:txBody>
      </p:sp>
      <p:pic>
        <p:nvPicPr>
          <p:cNvPr id="3" name="Bildobjekt 2">
            <a:extLst>
              <a:ext uri="{FF2B5EF4-FFF2-40B4-BE49-F238E27FC236}">
                <a16:creationId xmlns:a16="http://schemas.microsoft.com/office/drawing/2014/main" id="{11C2966A-3211-4EBC-801D-F446D9A81D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80826" y="6002299"/>
            <a:ext cx="3098382" cy="1017066"/>
          </a:xfrm>
          <a:prstGeom prst="rect">
            <a:avLst/>
          </a:prstGeom>
        </p:spPr>
      </p:pic>
    </p:spTree>
    <p:extLst>
      <p:ext uri="{BB962C8B-B14F-4D97-AF65-F5344CB8AC3E}">
        <p14:creationId xmlns:p14="http://schemas.microsoft.com/office/powerpoint/2010/main" val="24517356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491348"/>
      </p:ext>
    </p:extLst>
  </p:cSld>
  <p:clrMapOvr>
    <a:masterClrMapping/>
  </p:clrMapOvr>
</p:sld>
</file>

<file path=ppt/theme/theme1.xml><?xml version="1.0" encoding="utf-8"?>
<a:theme xmlns:a="http://schemas.openxmlformats.org/drawingml/2006/main" name="Suntarbetsliv">
  <a:themeElements>
    <a:clrScheme name="Suntarbetsliv">
      <a:dk1>
        <a:srgbClr val="000B3C"/>
      </a:dk1>
      <a:lt1>
        <a:srgbClr val="FDEDE5"/>
      </a:lt1>
      <a:dk2>
        <a:srgbClr val="EB5200"/>
      </a:dk2>
      <a:lt2>
        <a:srgbClr val="FFFFFF"/>
      </a:lt2>
      <a:accent1>
        <a:srgbClr val="EB5200"/>
      </a:accent1>
      <a:accent2>
        <a:srgbClr val="000B3C"/>
      </a:accent2>
      <a:accent3>
        <a:srgbClr val="00994F"/>
      </a:accent3>
      <a:accent4>
        <a:srgbClr val="A64DFF"/>
      </a:accent4>
      <a:accent5>
        <a:srgbClr val="E81147"/>
      </a:accent5>
      <a:accent6>
        <a:srgbClr val="FFEF5C"/>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t">
        <a:noAutofit/>
      </a:bodyPr>
      <a:lstStyle>
        <a:defPPr algn="l">
          <a:defRPr sz="1800" b="0" dirty="0" smtClean="0">
            <a:solidFill>
              <a:schemeClr val="tx1"/>
            </a:solidFill>
          </a:defRPr>
        </a:defPPr>
      </a:lstStyle>
    </a:txDef>
  </a:objectDefaults>
  <a:extraClrSchemeLst/>
  <a:extLst>
    <a:ext uri="{05A4C25C-085E-4340-85A3-A5531E510DB2}">
      <thm15:themeFamily xmlns:thm15="http://schemas.microsoft.com/office/thememl/2012/main" name="Suntarbetsliv presentation mall 2023_v1" id="{0313D934-F011-4A58-905B-45E0D43953D2}" vid="{1EAF83A4-08DC-41C8-BE4E-B3159A3F2743}"/>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6395175a-83d6-4cca-8e00-0d2518442864">
      <UserInfo>
        <DisplayName>Victoria Magnusson</DisplayName>
        <AccountId>34</AccountId>
        <AccountType/>
      </UserInfo>
    </SharedWithUsers>
    <dt xmlns="1a6e3fa1-c333-471c-82e6-93548a95aedd" xsi:nil="true"/>
    <TaxCatchAll xmlns="6395175a-83d6-4cca-8e00-0d2518442864" xsi:nil="true"/>
    <lcf76f155ced4ddcb4097134ff3c332f xmlns="1a6e3fa1-c333-471c-82e6-93548a95aedd">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BB1551543DB3FA47B7DB2D7F90BA707C" ma:contentTypeVersion="18" ma:contentTypeDescription="Skapa ett nytt dokument." ma:contentTypeScope="" ma:versionID="143ae7a83396f836b067ab30ba6fdd01">
  <xsd:schema xmlns:xsd="http://www.w3.org/2001/XMLSchema" xmlns:xs="http://www.w3.org/2001/XMLSchema" xmlns:p="http://schemas.microsoft.com/office/2006/metadata/properties" xmlns:ns2="1a6e3fa1-c333-471c-82e6-93548a95aedd" xmlns:ns3="6395175a-83d6-4cca-8e00-0d2518442864" targetNamespace="http://schemas.microsoft.com/office/2006/metadata/properties" ma:root="true" ma:fieldsID="44fd5e5e2adad3293c65392c651e6b46" ns2:_="" ns3:_="">
    <xsd:import namespace="1a6e3fa1-c333-471c-82e6-93548a95aedd"/>
    <xsd:import namespace="6395175a-83d6-4cca-8e00-0d251844286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3:SharedWithUsers" minOccurs="0"/>
                <xsd:element ref="ns3:SharedWithDetails" minOccurs="0"/>
                <xsd:element ref="ns2:MediaServiceAutoKeyPoints" minOccurs="0"/>
                <xsd:element ref="ns2:MediaServiceKeyPoints" minOccurs="0"/>
                <xsd:element ref="ns2:dt" minOccurs="0"/>
                <xsd:element ref="ns2:MediaLengthInSecond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6e3fa1-c333-471c-82e6-93548a95aed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dt" ma:index="20" nillable="true" ma:displayName="dt" ma:format="DateTime" ma:internalName="dt">
      <xsd:simpleType>
        <xsd:restriction base="dms:DateTime"/>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Bildmarkeringar" ma:readOnly="false" ma:fieldId="{5cf76f15-5ced-4ddc-b409-7134ff3c332f}" ma:taxonomyMulti="true" ma:sspId="15259a32-73be-4f75-b0c8-8cd46760094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395175a-83d6-4cca-8e00-0d2518442864" elementFormDefault="qualified">
    <xsd:import namespace="http://schemas.microsoft.com/office/2006/documentManagement/types"/>
    <xsd:import namespace="http://schemas.microsoft.com/office/infopath/2007/PartnerControls"/>
    <xsd:element name="SharedWithUsers" ma:index="16"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at med information" ma:internalName="SharedWithDetails" ma:readOnly="true">
      <xsd:simpleType>
        <xsd:restriction base="dms:Note">
          <xsd:maxLength value="255"/>
        </xsd:restriction>
      </xsd:simpleType>
    </xsd:element>
    <xsd:element name="TaxCatchAll" ma:index="24" nillable="true" ma:displayName="Taxonomy Catch All Column" ma:hidden="true" ma:list="{30afb843-5cf9-4927-ab6f-d94dd58f7248}" ma:internalName="TaxCatchAll" ma:showField="CatchAllData" ma:web="6395175a-83d6-4cca-8e00-0d251844286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A96112E-0E4A-4180-9518-827D2C14217D}">
  <ds:schemaRefs>
    <ds:schemaRef ds:uri="http://schemas.microsoft.com/sharepoint/v3/contenttype/forms"/>
  </ds:schemaRefs>
</ds:datastoreItem>
</file>

<file path=customXml/itemProps2.xml><?xml version="1.0" encoding="utf-8"?>
<ds:datastoreItem xmlns:ds="http://schemas.openxmlformats.org/officeDocument/2006/customXml" ds:itemID="{FD4D60B0-E4D7-4874-AEC8-867219D5A339}">
  <ds:schemaRefs>
    <ds:schemaRef ds:uri="http://schemas.microsoft.com/office/2006/metadata/properties"/>
    <ds:schemaRef ds:uri="http://schemas.openxmlformats.org/package/2006/metadata/core-properties"/>
    <ds:schemaRef ds:uri="http://purl.org/dc/dcmitype/"/>
    <ds:schemaRef ds:uri="http://www.w3.org/XML/1998/namespace"/>
    <ds:schemaRef ds:uri="http://schemas.microsoft.com/office/2006/documentManagement/types"/>
    <ds:schemaRef ds:uri="http://schemas.microsoft.com/office/infopath/2007/PartnerControls"/>
    <ds:schemaRef ds:uri="http://purl.org/dc/terms/"/>
    <ds:schemaRef ds:uri="6395175a-83d6-4cca-8e00-0d2518442864"/>
    <ds:schemaRef ds:uri="1a6e3fa1-c333-471c-82e6-93548a95aedd"/>
    <ds:schemaRef ds:uri="http://purl.org/dc/elements/1.1/"/>
  </ds:schemaRefs>
</ds:datastoreItem>
</file>

<file path=customXml/itemProps3.xml><?xml version="1.0" encoding="utf-8"?>
<ds:datastoreItem xmlns:ds="http://schemas.openxmlformats.org/officeDocument/2006/customXml" ds:itemID="{58C30E44-C7CC-4BC0-9CB0-F51E0A7167F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6e3fa1-c333-471c-82e6-93548a95aedd"/>
    <ds:schemaRef ds:uri="6395175a-83d6-4cca-8e00-0d251844286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Suntarbetsliv presentation mall 2023_v1.1</Template>
  <TotalTime>55</TotalTime>
  <Words>4383</Words>
  <Application>Microsoft Office PowerPoint</Application>
  <PresentationFormat>Bredbild</PresentationFormat>
  <Paragraphs>392</Paragraphs>
  <Slides>22</Slides>
  <Notes>21</Notes>
  <HiddenSlides>0</HiddenSlides>
  <MMClips>1</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22</vt:i4>
      </vt:variant>
    </vt:vector>
  </HeadingPairs>
  <TitlesOfParts>
    <vt:vector size="27" baseType="lpstr">
      <vt:lpstr>Arial</vt:lpstr>
      <vt:lpstr>Calibri</vt:lpstr>
      <vt:lpstr>Chevin Pro DemiBold</vt:lpstr>
      <vt:lpstr>Wingdings</vt:lpstr>
      <vt:lpstr>Suntarbetsliv</vt:lpstr>
      <vt:lpstr>PowerPoint-presentation</vt:lpstr>
      <vt:lpstr>Agenda</vt:lpstr>
      <vt:lpstr>PowerPoint-presentation</vt:lpstr>
      <vt:lpstr>PowerPoint-presentation</vt:lpstr>
      <vt:lpstr>PowerPoint-presentation</vt:lpstr>
      <vt:lpstr>Varför arbetsanpassa och rehabilitera?</vt:lpstr>
      <vt:lpstr>Därför ska vi arbetsanpassa och rehabilitera</vt:lpstr>
      <vt:lpstr>Vilka är framgångsfaktorer i ert arbete?</vt:lpstr>
      <vt:lpstr>Framgång i arbetet med arbetsanpassning och rehabilitering</vt:lpstr>
      <vt:lpstr>Vilka är utmaningarna i arbetet?</vt:lpstr>
      <vt:lpstr>PowerPoint-presentation</vt:lpstr>
      <vt:lpstr>Förebygg – under sjukfrånvaro – hållbar återgång</vt:lpstr>
      <vt:lpstr>Samtalsstöd – för tre roller</vt:lpstr>
      <vt:lpstr>Självskattning av arbetsförmåga</vt:lpstr>
      <vt:lpstr>Stöd för dialog och reflektion i gruppen</vt:lpstr>
      <vt:lpstr>Övningar - stöd för samtal i grupp</vt:lpstr>
      <vt:lpstr>Kunskapsdelar</vt:lpstr>
      <vt:lpstr>Prehabguiden</vt:lpstr>
      <vt:lpstr>Sätt mål för ert arbete med Prehabguiden</vt:lpstr>
      <vt:lpstr>PowerPoint-presentation</vt:lpstr>
      <vt:lpstr>Prehabguiden från Suntarbetsliv Ett verktyg som ger vägledning vid arbetsanpassning och rehabilitering  </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Anna Pramborg</dc:creator>
  <cp:lastModifiedBy>Linnea Bjuhr (Suntarbetsliv)</cp:lastModifiedBy>
  <cp:revision>1</cp:revision>
  <cp:lastPrinted>2020-01-30T15:01:59Z</cp:lastPrinted>
  <dcterms:created xsi:type="dcterms:W3CDTF">2023-06-09T05:09:24Z</dcterms:created>
  <dcterms:modified xsi:type="dcterms:W3CDTF">2023-10-10T14:09:48Z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0x010100BB1551543DB3FA47B7DB2D7F90BA707C</vt:lpwstr>
  </property>
  <property fmtid="{D5CDD505-2E9C-101B-9397-08002B2CF9AE}" pid="3" name="MediaServiceImageTags">
    <vt:lpwstr/>
  </property>
</Properties>
</file>